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photoAlbum layout="1pic" frame="frameStyle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1EC4F-3F4A-44D9-8BEB-5AE6CA8D6D66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24F21-733C-46A2-BD7D-4ABEF0BF0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24F21-733C-46A2-BD7D-4ABEF0BF06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68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67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79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51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67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539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43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94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48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97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842B-035C-45EF-A4E7-5DD7F81036E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F29111-5F70-4EA0-B153-1DBA2A61D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6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Congregação do </a:t>
            </a:r>
            <a:br>
              <a:rPr lang="pt-BR" dirty="0" smtClean="0"/>
            </a:br>
            <a:r>
              <a:rPr lang="pt-BR" dirty="0" smtClean="0"/>
              <a:t>Grande Vitória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8" y="4410325"/>
            <a:ext cx="2648023" cy="1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39" y="95794"/>
            <a:ext cx="1219033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</Words>
  <Application>Microsoft Office PowerPoint</Application>
  <PresentationFormat>Apresentação na tela (4:3)</PresentationFormat>
  <Paragraphs>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Congregação do  Grande Vitória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...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Congregação do  Grande Vitória</dc:title>
  <dc:creator>PAULO BRUNO BATISTA DE SENA</dc:creator>
  <cp:lastModifiedBy>PAULO BRUNO BATISTA DE SENA</cp:lastModifiedBy>
  <cp:revision>3</cp:revision>
  <dcterms:created xsi:type="dcterms:W3CDTF">2018-03-15T14:56:52Z</dcterms:created>
  <dcterms:modified xsi:type="dcterms:W3CDTF">2018-03-15T15:16:06Z</dcterms:modified>
</cp:coreProperties>
</file>