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photoAlbum layout="2pic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2FA1-402B-401C-A5A1-1F232DCA1788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D2DF-D016-4187-87B2-038AE56DC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69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2FA1-402B-401C-A5A1-1F232DCA1788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D2DF-D016-4187-87B2-038AE56DC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55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2FA1-402B-401C-A5A1-1F232DCA1788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D2DF-D016-4187-87B2-038AE56DC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345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2FA1-402B-401C-A5A1-1F232DCA1788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D2DF-D016-4187-87B2-038AE56DC1B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6516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2FA1-402B-401C-A5A1-1F232DCA1788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D2DF-D016-4187-87B2-038AE56DC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792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2FA1-402B-401C-A5A1-1F232DCA1788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D2DF-D016-4187-87B2-038AE56DC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682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2FA1-402B-401C-A5A1-1F232DCA1788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D2DF-D016-4187-87B2-038AE56DC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348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2FA1-402B-401C-A5A1-1F232DCA1788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D2DF-D016-4187-87B2-038AE56DC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89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2FA1-402B-401C-A5A1-1F232DCA1788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D2DF-D016-4187-87B2-038AE56DC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23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2FA1-402B-401C-A5A1-1F232DCA1788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D2DF-D016-4187-87B2-038AE56DC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05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2FA1-402B-401C-A5A1-1F232DCA1788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D2DF-D016-4187-87B2-038AE56DC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27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2FA1-402B-401C-A5A1-1F232DCA1788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D2DF-D016-4187-87B2-038AE56DC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65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2FA1-402B-401C-A5A1-1F232DCA1788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D2DF-D016-4187-87B2-038AE56DC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08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2FA1-402B-401C-A5A1-1F232DCA1788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D2DF-D016-4187-87B2-038AE56DC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2FA1-402B-401C-A5A1-1F232DCA1788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D2DF-D016-4187-87B2-038AE56DC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0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2FA1-402B-401C-A5A1-1F232DCA1788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D2DF-D016-4187-87B2-038AE56DC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34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2FA1-402B-401C-A5A1-1F232DCA1788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D2DF-D016-4187-87B2-038AE56DC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07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FED2FA1-402B-401C-A5A1-1F232DCA1788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CD2DF-D016-4187-87B2-038AE56DC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106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4E8AD-DF5D-452F-8F82-40FF19A74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47801"/>
            <a:ext cx="8947052" cy="3329581"/>
          </a:xfrm>
        </p:spPr>
        <p:txBody>
          <a:bodyPr/>
          <a:lstStyle/>
          <a:p>
            <a:r>
              <a:rPr lang="pt-BR" dirty="0"/>
              <a:t>Momento Missionário</a:t>
            </a:r>
            <a:br>
              <a:rPr lang="pt-BR" dirty="0"/>
            </a:br>
            <a:r>
              <a:rPr lang="pt-BR" dirty="0"/>
              <a:t>Irmã </a:t>
            </a:r>
            <a:r>
              <a:rPr lang="pt-BR" dirty="0" err="1"/>
              <a:t>Osmarina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5660DC9-228C-4EEF-8348-7335219F91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988" y="4777382"/>
            <a:ext cx="2648023" cy="187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6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G-20171110-WA0035">
            <a:extLst>
              <a:ext uri="{FF2B5EF4-FFF2-40B4-BE49-F238E27FC236}">
                <a16:creationId xmlns:a16="http://schemas.microsoft.com/office/drawing/2014/main" id="{4BB393CB-C4C0-4C54-AE0A-A7C2B72D868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885950"/>
            <a:ext cx="4229100" cy="3086100"/>
          </a:xfrm>
          <a:prstGeom prst="rect">
            <a:avLst/>
          </a:prstGeom>
        </p:spPr>
      </p:pic>
      <p:pic>
        <p:nvPicPr>
          <p:cNvPr id="5" name="Imagem 4" descr="IMG-20171110-WA0041">
            <a:extLst>
              <a:ext uri="{FF2B5EF4-FFF2-40B4-BE49-F238E27FC236}">
                <a16:creationId xmlns:a16="http://schemas.microsoft.com/office/drawing/2014/main" id="{EBBF9EB9-E8BF-4E5E-9D85-9352D0FF153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2159794"/>
            <a:ext cx="4229100" cy="253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3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G-20171222-WA0017">
            <a:extLst>
              <a:ext uri="{FF2B5EF4-FFF2-40B4-BE49-F238E27FC236}">
                <a16:creationId xmlns:a16="http://schemas.microsoft.com/office/drawing/2014/main" id="{1E81BF3D-C98A-461C-9CDE-4562E8A779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2239566"/>
            <a:ext cx="4229100" cy="2378869"/>
          </a:xfrm>
          <a:prstGeom prst="rect">
            <a:avLst/>
          </a:prstGeom>
        </p:spPr>
      </p:pic>
      <p:pic>
        <p:nvPicPr>
          <p:cNvPr id="5" name="Imagem 4" descr="IMG-20171222-WA0031">
            <a:extLst>
              <a:ext uri="{FF2B5EF4-FFF2-40B4-BE49-F238E27FC236}">
                <a16:creationId xmlns:a16="http://schemas.microsoft.com/office/drawing/2014/main" id="{25423756-946E-4DD6-888E-BFACE32732E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2239566"/>
            <a:ext cx="4229100" cy="237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5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G-20171223-WA0039">
            <a:extLst>
              <a:ext uri="{FF2B5EF4-FFF2-40B4-BE49-F238E27FC236}">
                <a16:creationId xmlns:a16="http://schemas.microsoft.com/office/drawing/2014/main" id="{CA757B8C-73CC-4A0F-8CEA-3F79275B454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843088"/>
            <a:ext cx="4229100" cy="3171825"/>
          </a:xfrm>
          <a:prstGeom prst="rect">
            <a:avLst/>
          </a:prstGeom>
        </p:spPr>
      </p:pic>
      <p:pic>
        <p:nvPicPr>
          <p:cNvPr id="5" name="Imagem 4" descr="IMG-20180124-WA0006">
            <a:extLst>
              <a:ext uri="{FF2B5EF4-FFF2-40B4-BE49-F238E27FC236}">
                <a16:creationId xmlns:a16="http://schemas.microsoft.com/office/drawing/2014/main" id="{80200A5E-6105-49BC-A6BA-5C02D587189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1843088"/>
            <a:ext cx="42291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3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G-20180124-WA0012">
            <a:extLst>
              <a:ext uri="{FF2B5EF4-FFF2-40B4-BE49-F238E27FC236}">
                <a16:creationId xmlns:a16="http://schemas.microsoft.com/office/drawing/2014/main" id="{9F17C400-DA40-4A6C-9C69-AB7B0E2E054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843088"/>
            <a:ext cx="4229100" cy="3171825"/>
          </a:xfrm>
          <a:prstGeom prst="rect">
            <a:avLst/>
          </a:prstGeom>
        </p:spPr>
      </p:pic>
      <p:pic>
        <p:nvPicPr>
          <p:cNvPr id="5" name="Imagem 4" descr="IMG-20180316-WA0017">
            <a:extLst>
              <a:ext uri="{FF2B5EF4-FFF2-40B4-BE49-F238E27FC236}">
                <a16:creationId xmlns:a16="http://schemas.microsoft.com/office/drawing/2014/main" id="{49A93E94-A361-4AB2-850F-2DE8A4F9C09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2239566"/>
            <a:ext cx="4229100" cy="237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6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G-20180316-WA0036">
            <a:extLst>
              <a:ext uri="{FF2B5EF4-FFF2-40B4-BE49-F238E27FC236}">
                <a16:creationId xmlns:a16="http://schemas.microsoft.com/office/drawing/2014/main" id="{975565F5-237B-461B-88F9-24CCD18E9B0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2239566"/>
            <a:ext cx="4229100" cy="2378869"/>
          </a:xfrm>
          <a:prstGeom prst="rect">
            <a:avLst/>
          </a:prstGeom>
        </p:spPr>
      </p:pic>
      <p:pic>
        <p:nvPicPr>
          <p:cNvPr id="5" name="Imagem 4" descr="IMG-20180316-WA0038">
            <a:extLst>
              <a:ext uri="{FF2B5EF4-FFF2-40B4-BE49-F238E27FC236}">
                <a16:creationId xmlns:a16="http://schemas.microsoft.com/office/drawing/2014/main" id="{2892697A-F757-481E-AD61-F6DEB2844E7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2239566"/>
            <a:ext cx="4229100" cy="237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9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G-20180316-WA0039">
            <a:extLst>
              <a:ext uri="{FF2B5EF4-FFF2-40B4-BE49-F238E27FC236}">
                <a16:creationId xmlns:a16="http://schemas.microsoft.com/office/drawing/2014/main" id="{DDF294B3-141D-4B1D-8656-429A9F0B24F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98" y="1200150"/>
            <a:ext cx="2507456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37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2</Words>
  <Application>Microsoft Office PowerPoint</Application>
  <PresentationFormat>Apresentação na tela (4:3)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Íon</vt:lpstr>
      <vt:lpstr>Momento Missionário Irmã Osmarina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Momento Missionário Irmã Osmarina</dc:title>
  <dc:creator>Mídia Shekinah</dc:creator>
  <cp:lastModifiedBy>Mídia Shekinah</cp:lastModifiedBy>
  <cp:revision>1</cp:revision>
  <dcterms:created xsi:type="dcterms:W3CDTF">2018-03-18T20:27:50Z</dcterms:created>
  <dcterms:modified xsi:type="dcterms:W3CDTF">2018-03-18T20:29:38Z</dcterms:modified>
</cp:coreProperties>
</file>