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9144000" cy="6858000" type="screen4x3"/>
  <p:notesSz cx="6858000" cy="9144000"/>
  <p:photoAlbum layout="1pic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35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62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45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22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0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95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9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33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2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05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56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82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32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77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1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39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6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78E76B-42AB-4A85-A35E-4CCB17922FC3}" type="datetimeFigureOut">
              <a:rPr lang="pt-BR" smtClean="0"/>
              <a:t>18/03/2018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CCE63F-F899-4248-87F7-CF7C257F93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721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1"/>
          <p:cNvPicPr>
            <a:picLocks noGrp="1" noChangeAspect="1"/>
          </p:cNvPicPr>
          <p:nvPr isPhoto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540"/>
          <a:stretch/>
        </p:blipFill>
        <p:spPr>
          <a:xfrm>
            <a:off x="0" y="1384662"/>
            <a:ext cx="9144000" cy="44892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0" y="562187"/>
            <a:ext cx="9144000" cy="822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dirty="0"/>
              <a:t>1ª Reunião </a:t>
            </a:r>
            <a:r>
              <a:rPr lang="pt-BR" dirty="0" err="1"/>
              <a:t>hca</a:t>
            </a:r>
            <a:r>
              <a:rPr lang="pt-BR" dirty="0"/>
              <a:t> 2018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F130DB-515A-4A99-9CDC-E01F93FC6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6" y="5216710"/>
            <a:ext cx="2168074" cy="15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5</TotalTime>
  <Words>4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BRUNO BATISTA DE SENA</dc:creator>
  <cp:lastModifiedBy>Mídia Shekinah</cp:lastModifiedBy>
  <cp:revision>2</cp:revision>
  <dcterms:created xsi:type="dcterms:W3CDTF">2018-03-15T15:17:29Z</dcterms:created>
  <dcterms:modified xsi:type="dcterms:W3CDTF">2018-03-18T23:11:22Z</dcterms:modified>
</cp:coreProperties>
</file>