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5" r:id="rId4"/>
    <p:sldId id="296" r:id="rId5"/>
    <p:sldId id="258" r:id="rId6"/>
    <p:sldId id="259" r:id="rId7"/>
    <p:sldId id="317" r:id="rId8"/>
    <p:sldId id="318" r:id="rId9"/>
    <p:sldId id="260" r:id="rId10"/>
    <p:sldId id="292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293" r:id="rId20"/>
    <p:sldId id="263" r:id="rId21"/>
    <p:sldId id="299" r:id="rId22"/>
    <p:sldId id="300" r:id="rId23"/>
    <p:sldId id="305" r:id="rId24"/>
    <p:sldId id="30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DEC3EC-CC23-466A-BB71-DC8BE307A2CE}" type="datetimeFigureOut">
              <a:rPr lang="pt-BR"/>
              <a:pPr>
                <a:defRPr/>
              </a:pPr>
              <a:t>17/09/2012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4EE989-5BE3-44ED-9C86-70FC0FB7E1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A92B56-A9C8-4D94-B640-DD5EEF2F31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179A1C5E-7EFB-47AD-A03D-7544BFBF6D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EB701-F739-41F4-9BA2-25E9979141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20D86-EDEC-4557-9614-D3128C0B46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6B30A-B000-468D-8213-D46948A48D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612E-CF00-4AE1-93FE-F4F3E9FEF1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020-3225-4A5E-B917-74C08EDDAA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25FD1-9FE5-4B94-83BD-01B9C3338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74084-DDE1-40CB-AB84-D30BA2EF49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C449E-500A-482A-8FB5-0586B54F1D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9AA1-8C0C-436C-A13D-0EEB1CAA84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E91C7-E4A6-4650-A4BF-CCEC013770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/>
          <a:srcRect/>
          <a:stretch>
            <a:fillRect/>
          </a:stretch>
        </a:blip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44450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7000" b="1" u="sng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À Sombra do Altíssimo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989138"/>
            <a:ext cx="9144000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Tu és minha esperança, és o meu refúgio, minha segurança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67421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minha morada,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Altíssimo! </a:t>
            </a:r>
            <a:endParaRPr lang="pt-BR" sz="7000" b="1" kern="1200" dirty="0" smtClean="0"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Livra-me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Senhor, pois a Ti me apeguei com amor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838200"/>
            <a:ext cx="8915400" cy="49672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Tu és minha esperança, és o meu refúgio, minha segurança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88913"/>
            <a:ext cx="9144000" cy="3429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ao meu redor há inimigos sem fim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posso estender as mãos e segurar em Ti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438" y="600075"/>
            <a:ext cx="8964612" cy="52673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Nas Tuas promessas,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Tua palavra,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0500" y="660400"/>
            <a:ext cx="8702675" cy="6121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amor por mim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nunca me deixa só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438" y="600075"/>
            <a:ext cx="8964612" cy="52673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Nas Tuas promessas,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Tua palavra,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0500" y="660400"/>
            <a:ext cx="8702675" cy="6121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amor por mim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nunca me deixa só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44450"/>
            <a:ext cx="9144000" cy="5616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À sombra de Tuas asas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posso descansar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sob as Tuas penas mal algum me alcançará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62849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minha morada,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Altíssimo! </a:t>
            </a:r>
            <a:endParaRPr lang="pt-BR" sz="7000" b="1" kern="1200" dirty="0" smtClean="0"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Livra-me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Senhor, pois a Ti me apeguei com amor...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76200"/>
            <a:ext cx="9144000" cy="45370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verdade é meu escudo e baluarte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temerei pois Teus anjos me sustentarão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42888"/>
            <a:ext cx="9144000" cy="6426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ao meu redor há inimigos sem fim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Posso estender as mãos e segurar em Ti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476250"/>
            <a:ext cx="9144000" cy="59055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Pisarei o leão e a áspide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me mostrarás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salvação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4450"/>
            <a:ext cx="8713788" cy="5616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À sombra de Tuas asas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posso descansar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sob as Tuas penas mal algum me alcançará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67421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minha morada,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Altíssimo! </a:t>
            </a:r>
            <a:endParaRPr lang="pt-BR" sz="7000" b="1" kern="1200" dirty="0" smtClean="0"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Livra-me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Senhor pois a Ti me apeguei com amor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53705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minha morada,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Altíssimo!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Livra-me,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67421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pt-BR" sz="8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a Ti me apeguei com amor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(3x)</a:t>
            </a:r>
          </a:p>
          <a:p>
            <a:pPr>
              <a:lnSpc>
                <a:spcPct val="90000"/>
              </a:lnSpc>
              <a:defRPr/>
            </a:pPr>
            <a:endParaRPr lang="pt-BR" sz="8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196975"/>
            <a:ext cx="9144000" cy="49672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Tu és minha esperança, és o meu refúgio, minha segurança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0350"/>
            <a:ext cx="9144000" cy="36004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ao meu redor há inimigos sem fim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posso estender as mãos e segurar em Ti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438" y="600075"/>
            <a:ext cx="8964612" cy="52673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Nas Tuas promessas,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Tua palavra,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0500" y="660400"/>
            <a:ext cx="8702675" cy="6121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amor por mim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nunca me deixa só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438" y="600075"/>
            <a:ext cx="8964612" cy="52673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Nas Tuas promessas,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Tua palavra,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0500" y="660400"/>
            <a:ext cx="8702675" cy="6121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amor por mim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nunca me deixa só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713788" cy="5616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À sombra de Tuas asas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posso descansar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sob as Tuas penas mal algum me alcançará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7">
      <a:dk1>
        <a:srgbClr val="220011"/>
      </a:dk1>
      <a:lt1>
        <a:srgbClr val="FFCC00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AE00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7">
        <a:dk1>
          <a:srgbClr val="220011"/>
        </a:dk1>
        <a:lt1>
          <a:srgbClr val="FFCC00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AE00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322</Words>
  <Application>Microsoft Office PowerPoint</Application>
  <PresentationFormat>Apresentação na tela (4:3)</PresentationFormat>
  <Paragraphs>55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FITAS</vt:lpstr>
      <vt:lpstr>À Sombra do Altíssimo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Elissa</cp:lastModifiedBy>
  <cp:revision>47</cp:revision>
  <dcterms:created xsi:type="dcterms:W3CDTF">2009-05-30T18:39:58Z</dcterms:created>
  <dcterms:modified xsi:type="dcterms:W3CDTF">2012-09-17T19:19:47Z</dcterms:modified>
</cp:coreProperties>
</file>