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6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DAD71-B9DE-4402-8DFE-BF8BB511AE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C4B94-B6E2-49EF-9AD3-0017618BFD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04E39-9C13-4D80-B976-F1FD092674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3574A-8D4E-4CDA-A30E-C72C157B6B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DE7CD-3B27-422B-A8EB-2698DC449D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9B7ED-C15D-45A5-AE86-F91E5429D5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69449-A057-4576-B8F7-E716A2E453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8BBD3-8405-4E75-8079-5131DBABCD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CF715-19B9-4753-99A0-8036E6DA49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23120-5CFF-4818-ABE0-F35BE548BC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6A85B-8A65-4EA3-9EA0-ADA8E7E173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85DE31-16E7-4B3E-96EF-226227EE15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</a:t>
            </a:r>
            <a:r>
              <a:rPr lang="en-US" sz="7000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tão</a:t>
            </a:r>
            <a:r>
              <a:rPr lang="en-US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normal ser </a:t>
            </a:r>
            <a:r>
              <a:rPr lang="en-US" sz="7000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feliz</a:t>
            </a:r>
            <a:endParaRPr lang="pt-BR" sz="70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9750" y="1412875"/>
            <a:ext cx="828040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 coração mexeu com o meu,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amor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encheu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ar.</a:t>
            </a:r>
            <a:endParaRPr lang="pt-BR" sz="7000" b="1" dirty="0">
              <a:solidFill>
                <a:srgbClr val="F8F8F8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63550" y="115888"/>
            <a:ext cx="81407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bom te ver,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Sorrir também.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tão normal ser feliz!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64235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alguém ama outro alguém,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esse alguém o ama também,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razão perde para a emoção.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55650" y="188913"/>
            <a:ext cx="7924800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Deus é o centro, então,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desse amor, tudo é maior.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7950" y="115888"/>
            <a:ext cx="8964613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emoção não acaba com a razão.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8642350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coração eu te entreguei,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Meus olhos são teu olhar.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63550" y="115888"/>
            <a:ext cx="81407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bom te ver,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Sorrir também.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tão normal ser feliz!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11">
      <a:dk1>
        <a:srgbClr val="000000"/>
      </a:dk1>
      <a:lt1>
        <a:srgbClr val="FFFF00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FFFF99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DADA82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9">
        <a:dk1>
          <a:srgbClr val="FFCC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DAAE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10">
        <a:dk1>
          <a:srgbClr val="FFCC00"/>
        </a:dk1>
        <a:lt1>
          <a:srgbClr val="FFFFFF"/>
        </a:lt1>
        <a:dk2>
          <a:srgbClr val="000000"/>
        </a:dk2>
        <a:lt2>
          <a:srgbClr val="111111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DAAE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11">
        <a:dk1>
          <a:srgbClr val="000000"/>
        </a:dk1>
        <a:lt1>
          <a:srgbClr val="FFFF00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00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102</Words>
  <Application>Microsoft Office PowerPoint</Application>
  <PresentationFormat>Apresentação na tela 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Times New Roman</vt:lpstr>
      <vt:lpstr>Arial</vt:lpstr>
      <vt:lpstr>Calibri</vt:lpstr>
      <vt:lpstr>Estrutura padrão</vt:lpstr>
      <vt:lpstr>É tão normal ser feliz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12</cp:revision>
  <dcterms:created xsi:type="dcterms:W3CDTF">2004-12-31T20:39:03Z</dcterms:created>
  <dcterms:modified xsi:type="dcterms:W3CDTF">2012-12-23T13:47:50Z</dcterms:modified>
</cp:coreProperties>
</file>