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4" r:id="rId2"/>
    <p:sldId id="262" r:id="rId3"/>
    <p:sldId id="268" r:id="rId4"/>
    <p:sldId id="269" r:id="rId5"/>
    <p:sldId id="270" r:id="rId6"/>
    <p:sldId id="277" r:id="rId7"/>
    <p:sldId id="278" r:id="rId8"/>
    <p:sldId id="279" r:id="rId9"/>
    <p:sldId id="280" r:id="rId10"/>
    <p:sldId id="281" r:id="rId11"/>
    <p:sldId id="256" r:id="rId12"/>
    <p:sldId id="282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60093"/>
    <a:srgbClr val="0066CC"/>
    <a:srgbClr val="000000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D6741-6E9A-4809-AFFA-55FB7DC1B3C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6E7D2-10AC-4F5A-A6BF-254A1C25C1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359E0-6FBB-4439-9AD8-EA32B55484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398A7-B8E6-4232-82D6-78CC8E1F44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4286C-4066-459C-9B98-95243813A8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7BAA8-3258-4F46-9433-A633D0F09C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4B91F-E95E-4A15-8892-C84C2867B0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2EF58-7063-4731-8526-1C115E1132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C9DFF-FD99-444C-A89F-FBF90622A0C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1A90D-159D-4CF1-9BE2-E14A02A898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A600E-39ED-4CFC-BA72-B5AC165895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31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0F7017DD-9FFB-45C2-859D-EF06FF5BBB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539750" y="101600"/>
            <a:ext cx="82804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Louvarei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323850" y="1773238"/>
            <a:ext cx="8534400" cy="407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És Tu única razão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 minha adoração,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 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21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louvarei,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glorificarei 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louvarei,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bom Jesus!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763588" y="115888"/>
            <a:ext cx="7696200" cy="55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todo o tempo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louvarei,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todo o tempo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adorarei!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659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65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louvarei,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65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</a:t>
            </a:r>
            <a:r>
              <a:rPr lang="pt-BR" sz="65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glorificarei </a:t>
            </a:r>
            <a:endParaRPr lang="pt-BR" sz="65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65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louvarei,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65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bom Jesus!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65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2X </a:t>
            </a:r>
            <a:r>
              <a:rPr lang="pt-BR" sz="4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  <a:endParaRPr lang="pt-BR" sz="4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79388" y="50800"/>
            <a:ext cx="8839200" cy="40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És Tu única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Esperança que anelo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Ter, ó 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971550" y="122238"/>
            <a:ext cx="7391400" cy="55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Confiei em Ti,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Fui ajudado, Tua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Salvação tem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 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alegrado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152400" y="115888"/>
            <a:ext cx="8839200" cy="55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Hoje há gozo em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coração, com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canto Te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Louvarei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21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louvarei,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glorificarei 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louvarei,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bom Jesus!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323850" y="115888"/>
            <a:ext cx="8534400" cy="407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És Tu única razão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 minha adoração,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 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96850" y="57150"/>
            <a:ext cx="8839200" cy="40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És Tu única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Esperança que anelo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Ter, ó Jesus!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971550" y="130175"/>
            <a:ext cx="7391400" cy="55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Confiei em Ti,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Fui ajudado, Tua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Salvação tem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 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alegrado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52400" y="115888"/>
            <a:ext cx="8839200" cy="55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Hoje há gozo em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coração, com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Meu canto Te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Louvarei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agem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CBCB"/>
      </a:accent1>
      <a:accent2>
        <a:srgbClr val="EAEAEA"/>
      </a:accent2>
      <a:accent3>
        <a:srgbClr val="FFFFFF"/>
      </a:accent3>
      <a:accent4>
        <a:srgbClr val="000000"/>
      </a:accent4>
      <a:accent5>
        <a:srgbClr val="E2E2E2"/>
      </a:accent5>
      <a:accent6>
        <a:srgbClr val="D4D4D4"/>
      </a:accent6>
      <a:hlink>
        <a:srgbClr val="FF99FF"/>
      </a:hlink>
      <a:folHlink>
        <a:srgbClr val="FFCCFF"/>
      </a:folHlink>
    </a:clrScheme>
    <a:fontScheme name="Planagem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onotype Corsiva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onotype Corsiva" pitchFamily="66" charset="0"/>
          </a:defRPr>
        </a:defPPr>
      </a:lstStyle>
    </a:lnDef>
  </a:objectDefaults>
  <a:extraClrSchemeLst>
    <a:extraClrScheme>
      <a:clrScheme name="Planagem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agem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agem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agem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agem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apresentação\Planagem.pot</Template>
  <TotalTime>397</TotalTime>
  <Words>155</Words>
  <Application>Microsoft Office PowerPoint</Application>
  <PresentationFormat>Apresentação na tela (4:3)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Monotype Corsiva</vt:lpstr>
      <vt:lpstr>Arial</vt:lpstr>
      <vt:lpstr>Times New Roman</vt:lpstr>
      <vt:lpstr>Wingdings</vt:lpstr>
      <vt:lpstr>Calibri</vt:lpstr>
      <vt:lpstr>Planagem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Rubens N. Rodrigues</dc:creator>
  <cp:lastModifiedBy>Paulo</cp:lastModifiedBy>
  <cp:revision>34</cp:revision>
  <dcterms:created xsi:type="dcterms:W3CDTF">2003-07-04T13:34:39Z</dcterms:created>
  <dcterms:modified xsi:type="dcterms:W3CDTF">2012-10-21T22:04:30Z</dcterms:modified>
</cp:coreProperties>
</file>