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9" r:id="rId2"/>
    <p:sldId id="256" r:id="rId3"/>
    <p:sldId id="257" r:id="rId4"/>
    <p:sldId id="258" r:id="rId5"/>
    <p:sldId id="285" r:id="rId6"/>
    <p:sldId id="260" r:id="rId7"/>
    <p:sldId id="286" r:id="rId8"/>
    <p:sldId id="287" r:id="rId9"/>
    <p:sldId id="261" r:id="rId10"/>
    <p:sldId id="262" r:id="rId11"/>
    <p:sldId id="288" r:id="rId12"/>
    <p:sldId id="259" r:id="rId13"/>
    <p:sldId id="279" r:id="rId14"/>
    <p:sldId id="278" r:id="rId15"/>
    <p:sldId id="280" r:id="rId16"/>
    <p:sldId id="266" r:id="rId17"/>
    <p:sldId id="267" r:id="rId18"/>
    <p:sldId id="281" r:id="rId19"/>
    <p:sldId id="282" r:id="rId20"/>
    <p:sldId id="283" r:id="rId21"/>
    <p:sldId id="284" r:id="rId22"/>
    <p:sldId id="276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6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white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white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0"/>
              </a:spcBef>
              <a:defRPr smtClean="0"/>
            </a:lvl1pPr>
          </a:lstStyle>
          <a:p>
            <a:pPr>
              <a:defRPr/>
            </a:pPr>
            <a:fld id="{79EE5FEB-61B3-4039-9F3C-D5E1315059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ADF9-83B5-4D0E-B5FC-641DB2011F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32B6-ABB4-4BDA-A849-C21DF6A31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9421C-B384-49A5-8BC8-2A8702F5C8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99083-7396-4690-B231-966FF84720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95C3-A3BB-45C0-A550-8C756CC940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7C4AC-4B88-4660-AA37-06288054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F0F2-F830-42A8-9F93-4C1624A56B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E2502-720A-4E61-BC4B-18BB1B5210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77DB-822C-48CF-9A04-A9E57A02B1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559EB-1E93-494E-BCB3-F249DFEEC2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918325"/>
            <a:chOff x="0" y="0"/>
            <a:chExt cx="5760" cy="4358"/>
          </a:xfrm>
        </p:grpSpPr>
        <p:sp>
          <p:nvSpPr>
            <p:cNvPr id="3075" name="Rectangle 1027"/>
            <p:cNvSpPr>
              <a:spLocks noChangeArrowheads="1"/>
            </p:cNvSpPr>
            <p:nvPr/>
          </p:nvSpPr>
          <p:spPr bwMode="invGray">
            <a:xfrm>
              <a:off x="5533" y="280"/>
              <a:ext cx="227" cy="198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6" name="Freeform 1028"/>
            <p:cNvSpPr>
              <a:spLocks/>
            </p:cNvSpPr>
            <p:nvPr/>
          </p:nvSpPr>
          <p:spPr bwMode="invGray">
            <a:xfrm>
              <a:off x="0" y="0"/>
              <a:ext cx="57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720"/>
                </a:cxn>
                <a:cxn ang="0">
                  <a:pos x="3600" y="624"/>
                </a:cxn>
                <a:cxn ang="0">
                  <a:pos x="0" y="1000"/>
                </a:cxn>
                <a:cxn ang="0">
                  <a:pos x="0" y="0"/>
                </a:cxn>
              </a:cxnLst>
              <a:rect l="0" t="0" r="r" b="b"/>
              <a:pathLst>
                <a:path w="5760" h="1104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7" name="Freeform 1029"/>
            <p:cNvSpPr>
              <a:spLocks/>
            </p:cNvSpPr>
            <p:nvPr/>
          </p:nvSpPr>
          <p:spPr bwMode="invGray">
            <a:xfrm>
              <a:off x="0" y="733"/>
              <a:ext cx="5760" cy="3587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640" y="267"/>
                </a:cxn>
                <a:cxn ang="0">
                  <a:pos x="3373" y="160"/>
                </a:cxn>
                <a:cxn ang="0">
                  <a:pos x="5760" y="358"/>
                </a:cxn>
                <a:cxn ang="0">
                  <a:pos x="5760" y="3587"/>
                </a:cxn>
                <a:cxn ang="0">
                  <a:pos x="0" y="3587"/>
                </a:cxn>
                <a:cxn ang="0">
                  <a:pos x="0" y="582"/>
                </a:cxn>
              </a:cxnLst>
              <a:rect l="0" t="0" r="r" b="b"/>
              <a:pathLst>
                <a:path w="5760" h="3587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8" name="Freeform 1030"/>
            <p:cNvSpPr>
              <a:spLocks/>
            </p:cNvSpPr>
            <p:nvPr/>
          </p:nvSpPr>
          <p:spPr bwMode="invGray">
            <a:xfrm>
              <a:off x="0" y="184"/>
              <a:ext cx="5760" cy="538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0" y="403"/>
                </a:cxn>
                <a:cxn ang="0">
                  <a:pos x="1773" y="443"/>
                </a:cxn>
                <a:cxn ang="0">
                  <a:pos x="4573" y="176"/>
                </a:cxn>
                <a:cxn ang="0">
                  <a:pos x="5760" y="536"/>
                </a:cxn>
                <a:cxn ang="0">
                  <a:pos x="5760" y="163"/>
                </a:cxn>
                <a:cxn ang="0">
                  <a:pos x="4560" y="29"/>
                </a:cxn>
                <a:cxn ang="0">
                  <a:pos x="1987" y="336"/>
                </a:cxn>
                <a:cxn ang="0">
                  <a:pos x="0" y="163"/>
                </a:cxn>
              </a:cxnLst>
              <a:rect l="0" t="0" r="r" b="b"/>
              <a:pathLst>
                <a:path w="5760" h="538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9" name="Freeform 1031"/>
            <p:cNvSpPr>
              <a:spLocks/>
            </p:cNvSpPr>
            <p:nvPr/>
          </p:nvSpPr>
          <p:spPr bwMode="invGray">
            <a:xfrm>
              <a:off x="0" y="1515"/>
              <a:ext cx="5760" cy="67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406"/>
                </a:cxn>
                <a:cxn ang="0">
                  <a:pos x="1280" y="645"/>
                </a:cxn>
                <a:cxn ang="0">
                  <a:pos x="1627" y="580"/>
                </a:cxn>
                <a:cxn ang="0">
                  <a:pos x="4493" y="113"/>
                </a:cxn>
                <a:cxn ang="0">
                  <a:pos x="5760" y="606"/>
                </a:cxn>
                <a:cxn ang="0">
                  <a:pos x="5760" y="233"/>
                </a:cxn>
                <a:cxn ang="0">
                  <a:pos x="4040" y="33"/>
                </a:cxn>
                <a:cxn ang="0">
                  <a:pos x="1093" y="433"/>
                </a:cxn>
                <a:cxn ang="0">
                  <a:pos x="0" y="246"/>
                </a:cxn>
              </a:cxnLst>
              <a:rect l="0" t="0" r="r" b="b"/>
              <a:pathLst>
                <a:path w="5760" h="674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0" name="Freeform 1032"/>
            <p:cNvSpPr>
              <a:spLocks/>
            </p:cNvSpPr>
            <p:nvPr/>
          </p:nvSpPr>
          <p:spPr bwMode="invGray">
            <a:xfrm>
              <a:off x="1560" y="959"/>
              <a:ext cx="4200" cy="3361"/>
            </a:xfrm>
            <a:custGeom>
              <a:avLst/>
              <a:gdLst/>
              <a:ahLst/>
              <a:cxnLst>
                <a:cxn ang="0">
                  <a:pos x="0" y="3361"/>
                </a:cxn>
                <a:cxn ang="0">
                  <a:pos x="1054" y="295"/>
                </a:cxn>
                <a:cxn ang="0">
                  <a:pos x="4200" y="1588"/>
                </a:cxn>
                <a:cxn ang="0">
                  <a:pos x="4200" y="2028"/>
                </a:cxn>
                <a:cxn ang="0">
                  <a:pos x="1200" y="442"/>
                </a:cxn>
                <a:cxn ang="0">
                  <a:pos x="347" y="3361"/>
                </a:cxn>
                <a:cxn ang="0">
                  <a:pos x="0" y="3361"/>
                </a:cxn>
              </a:cxnLst>
              <a:rect l="0" t="0" r="r" b="b"/>
              <a:pathLst>
                <a:path w="4200" h="3361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1" name="Freeform 1033"/>
            <p:cNvSpPr>
              <a:spLocks/>
            </p:cNvSpPr>
            <p:nvPr/>
          </p:nvSpPr>
          <p:spPr bwMode="invGray">
            <a:xfrm>
              <a:off x="0" y="2169"/>
              <a:ext cx="5760" cy="192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991"/>
                </a:cxn>
                <a:cxn ang="0">
                  <a:pos x="1547" y="1818"/>
                </a:cxn>
                <a:cxn ang="0">
                  <a:pos x="3253" y="351"/>
                </a:cxn>
                <a:cxn ang="0">
                  <a:pos x="5760" y="1537"/>
                </a:cxn>
                <a:cxn ang="0">
                  <a:pos x="5760" y="1151"/>
                </a:cxn>
                <a:cxn ang="0">
                  <a:pos x="3240" y="84"/>
                </a:cxn>
                <a:cxn ang="0">
                  <a:pos x="1573" y="1671"/>
                </a:cxn>
                <a:cxn ang="0">
                  <a:pos x="0" y="804"/>
                </a:cxn>
              </a:cxnLst>
              <a:rect l="0" t="0" r="r" b="b"/>
              <a:pathLst>
                <a:path w="5760" h="1925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2" name="Freeform 1034"/>
            <p:cNvSpPr>
              <a:spLocks/>
            </p:cNvSpPr>
            <p:nvPr/>
          </p:nvSpPr>
          <p:spPr bwMode="invGray">
            <a:xfrm>
              <a:off x="0" y="2238"/>
              <a:ext cx="3929" cy="2120"/>
            </a:xfrm>
            <a:custGeom>
              <a:avLst/>
              <a:gdLst/>
              <a:ahLst/>
              <a:cxnLst>
                <a:cxn ang="0">
                  <a:pos x="0" y="415"/>
                </a:cxn>
                <a:cxn ang="0">
                  <a:pos x="0" y="508"/>
                </a:cxn>
                <a:cxn ang="0">
                  <a:pos x="1933" y="229"/>
                </a:cxn>
                <a:cxn ang="0">
                  <a:pos x="3920" y="1055"/>
                </a:cxn>
                <a:cxn ang="0">
                  <a:pos x="3587" y="2082"/>
                </a:cxn>
                <a:cxn ang="0">
                  <a:pos x="3947" y="829"/>
                </a:cxn>
                <a:cxn ang="0">
                  <a:pos x="2253" y="69"/>
                </a:cxn>
                <a:cxn ang="0">
                  <a:pos x="0" y="415"/>
                </a:cxn>
              </a:cxnLst>
              <a:rect l="0" t="0" r="r" b="b"/>
              <a:pathLst>
                <a:path w="4196" h="212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 cap="flat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6" name="Rectangle 10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3F2431E9-0B66-43C7-89BE-14106AAD61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10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7475"/>
            <a:ext cx="8763000" cy="1295400"/>
          </a:xfrm>
        </p:spPr>
        <p:txBody>
          <a:bodyPr/>
          <a:lstStyle/>
          <a:p>
            <a:pPr eaLnBrk="1" hangingPunct="1"/>
            <a:r>
              <a:rPr lang="pt-BR" sz="4000" b="1" smtClean="0">
                <a:latin typeface="Calibri" pitchFamily="34" charset="0"/>
                <a:cs typeface="Calibri" pitchFamily="34" charset="0"/>
              </a:rPr>
              <a:t>A Batalha é do Senhor</a:t>
            </a:r>
            <a:br>
              <a:rPr lang="pt-BR" sz="4000" b="1" smtClean="0">
                <a:latin typeface="Calibri" pitchFamily="34" charset="0"/>
                <a:cs typeface="Calibri" pitchFamily="34" charset="0"/>
              </a:rPr>
            </a:br>
            <a:r>
              <a:rPr lang="pt-BR" sz="4000" b="1" i="1" smtClean="0">
                <a:latin typeface="Calibri" pitchFamily="34" charset="0"/>
                <a:cs typeface="Calibri" pitchFamily="34" charset="0"/>
              </a:rPr>
              <a:t>(The Battle is the Lord’s) </a:t>
            </a:r>
            <a:endParaRPr lang="pt-BR" sz="4000" b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81200"/>
            <a:ext cx="8763000" cy="4419600"/>
          </a:xfrm>
          <a:noFill/>
        </p:spPr>
        <p:txBody>
          <a:bodyPr/>
          <a:lstStyle/>
          <a:p>
            <a:pPr eaLnBrk="1" hangingPunct="1"/>
            <a:r>
              <a:rPr lang="pt-BR" sz="4000" b="1" smtClean="0">
                <a:latin typeface="Calibri" pitchFamily="34" charset="0"/>
                <a:cs typeface="Calibri" pitchFamily="34" charset="0"/>
              </a:rPr>
              <a:t>Autor:Tom Brooks, Don Moen &amp; Martin J. Nistrom</a:t>
            </a:r>
          </a:p>
          <a:p>
            <a:pPr eaLnBrk="1" hangingPunct="1"/>
            <a:endParaRPr lang="pt-BR" sz="4000" b="1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pt-BR" sz="4000" b="1" smtClean="0">
                <a:latin typeface="Calibri" pitchFamily="34" charset="0"/>
                <a:cs typeface="Calibri" pitchFamily="34" charset="0"/>
              </a:rPr>
              <a:t>Álbum: God is Able ( Ron Kenoly)</a:t>
            </a:r>
          </a:p>
          <a:p>
            <a:pPr eaLnBrk="1" hangingPunct="1"/>
            <a:endParaRPr lang="pt-BR" sz="4000" b="1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pt-BR" sz="4000" b="1" smtClean="0">
                <a:latin typeface="Calibri" pitchFamily="34" charset="0"/>
                <a:cs typeface="Calibri" pitchFamily="34" charset="0"/>
              </a:rPr>
              <a:t>Ref.: II Cr.20; Sl.100:5</a:t>
            </a:r>
          </a:p>
          <a:p>
            <a:pPr eaLnBrk="1" hangingPunct="1"/>
            <a:r>
              <a:rPr lang="pt-BR" sz="4000" b="1" smtClean="0">
                <a:latin typeface="Calibri" pitchFamily="34" charset="0"/>
                <a:cs typeface="Calibri" pitchFamily="34" charset="0"/>
              </a:rPr>
              <a:t>Versão: David Maia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"/>
            <a:ext cx="8153400" cy="6019800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Crê em Deus que não te deixará, Ele sempre perto está.</a:t>
            </a:r>
          </a:p>
          <a:p>
            <a:pPr marL="0" indent="0" algn="ctr" eaLnBrk="1" hangingPunct="1">
              <a:lnSpc>
                <a:spcPct val="110000"/>
              </a:lnSpc>
            </a:pPr>
            <a:endParaRPr lang="pt-BR" sz="800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-26988"/>
            <a:ext cx="8305800" cy="6096001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Você pode cantar uma nova canção, pois a batalha é minha, diz 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-26988"/>
            <a:ext cx="8229600" cy="6096001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Porque Ele é bom, Seu amor dura para sempre,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153400" cy="6019800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Porque Ele é bom Seu amor dura para sempre, pra sempre e sempre.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450"/>
            <a:ext cx="8610600" cy="49530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b="1" smtClean="0">
                <a:latin typeface="Calibri" pitchFamily="34" charset="0"/>
                <a:cs typeface="Calibri" pitchFamily="34" charset="0"/>
              </a:rPr>
              <a:t> Quando os grandes homens de Judá viram o inimigo,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28775"/>
            <a:ext cx="8686800" cy="29130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sz="9600" smtClean="0">
                <a:latin typeface="Monotype Corsiva" pitchFamily="66" charset="0"/>
              </a:rPr>
              <a:t>A Batalha é do</a:t>
            </a:r>
          </a:p>
          <a:p>
            <a:pPr algn="ctr" eaLnBrk="1" hangingPunct="1">
              <a:buFontTx/>
              <a:buNone/>
            </a:pPr>
            <a:r>
              <a:rPr lang="pt-BR" sz="9600" smtClean="0">
                <a:latin typeface="Monotype Corsiva" pitchFamily="66" charset="0"/>
              </a:rPr>
              <a:t>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888"/>
            <a:ext cx="8610600" cy="46402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b="1" smtClean="0">
                <a:latin typeface="Calibri" pitchFamily="34" charset="0"/>
                <a:cs typeface="Calibri" pitchFamily="34" charset="0"/>
              </a:rPr>
              <a:t> O Senhor mandou que eles não temessem pois daria a vitória.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Calibri" pitchFamily="34" charset="0"/>
                <a:cs typeface="Calibri" pitchFamily="34" charset="0"/>
              </a:rPr>
              <a:t> Os chamou a cantar uma nova canção, pois a batalha é minha, diz 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325"/>
            <a:ext cx="8382000" cy="6248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Canta ao Senhor, com alegre som,            Erga a voz para o Seu louvor,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534400" cy="55054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Um canto vencedor na tribulaç</a:t>
            </a:r>
            <a:r>
              <a:rPr lang="pt-BR" sz="8000" smtClean="0">
                <a:latin typeface="Monotype Corsiva" pitchFamily="66" charset="0"/>
                <a:cs typeface="Times New Roman" pitchFamily="18" charset="0"/>
              </a:rPr>
              <a:t>ão, crê somente:A Batalha é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15888"/>
            <a:ext cx="8458200" cy="391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sz="8000" smtClean="0">
                <a:latin typeface="Monotype Corsiva" pitchFamily="66" charset="0"/>
              </a:rPr>
              <a:t> Quando algum mal te encontrar, confia no Senhor,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ixas">
  <a:themeElements>
    <a:clrScheme name="Faix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aix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Faix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2">
        <a:dk1>
          <a:srgbClr val="001600"/>
        </a:dk1>
        <a:lt1>
          <a:srgbClr val="669900"/>
        </a:lt1>
        <a:dk2>
          <a:srgbClr val="000000"/>
        </a:dk2>
        <a:lt2>
          <a:srgbClr val="006600"/>
        </a:lt2>
        <a:accent1>
          <a:srgbClr val="336600"/>
        </a:accent1>
        <a:accent2>
          <a:srgbClr val="89BA00"/>
        </a:accent2>
        <a:accent3>
          <a:srgbClr val="B8CAAA"/>
        </a:accent3>
        <a:accent4>
          <a:srgbClr val="001100"/>
        </a:accent4>
        <a:accent5>
          <a:srgbClr val="ADB8AA"/>
        </a:accent5>
        <a:accent6>
          <a:srgbClr val="7CA800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3">
        <a:dk1>
          <a:srgbClr val="000000"/>
        </a:dk1>
        <a:lt1>
          <a:srgbClr val="B2B2B2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D5D5D5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333333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ixas 4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5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ixas 6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apresentação\Faixas.pot</Template>
  <TotalTime>229</TotalTime>
  <Words>337</Words>
  <Application>Microsoft Office PowerPoint</Application>
  <PresentationFormat>Apresentação na tela (4:3)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Comic Sans MS</vt:lpstr>
      <vt:lpstr>Arial</vt:lpstr>
      <vt:lpstr>Times New Roman</vt:lpstr>
      <vt:lpstr>Calibri</vt:lpstr>
      <vt:lpstr>Monotype Corsiva</vt:lpstr>
      <vt:lpstr>Faixas</vt:lpstr>
      <vt:lpstr>A Batalha é do Senhor (The Battle is the Lord’s)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Batalha é do Senhor </dc:title>
  <dc:creator>.</dc:creator>
  <cp:lastModifiedBy>Paulo</cp:lastModifiedBy>
  <cp:revision>12</cp:revision>
  <dcterms:created xsi:type="dcterms:W3CDTF">2003-07-13T19:35:23Z</dcterms:created>
  <dcterms:modified xsi:type="dcterms:W3CDTF">2012-07-29T21:21:26Z</dcterms:modified>
</cp:coreProperties>
</file>