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5" r:id="rId2"/>
    <p:sldId id="257" r:id="rId3"/>
    <p:sldId id="259" r:id="rId4"/>
    <p:sldId id="260" r:id="rId5"/>
    <p:sldId id="296" r:id="rId6"/>
    <p:sldId id="297" r:id="rId7"/>
    <p:sldId id="261" r:id="rId8"/>
    <p:sldId id="295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3399"/>
    <a:srgbClr val="FF3300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4660"/>
  </p:normalViewPr>
  <p:slideViewPr>
    <p:cSldViewPr>
      <p:cViewPr varScale="1">
        <p:scale>
          <a:sx n="79" d="100"/>
          <a:sy n="79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10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3E3E-1160-415E-9515-AAB6B1972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C01B-376D-415B-9272-558E799609F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7769D-5242-492B-B0F6-BFD310BEDDD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7B51B-6CFF-4232-9205-7F56C88C2EF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9124-70F6-4DE8-B8E0-8FE05C19D39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5A77A-76E9-403B-A6CF-D3BFB6480DC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4C39-8A19-4634-8B01-13E4792641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4E67-368F-40C0-9046-B62726D880F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65F76-1E42-40C9-8A0B-12C8BDB55B2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29DBB-B27B-4913-89BE-3C7FE6D9CF6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BE49047-09F1-4716-94B4-DEE3BDA617B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0"/>
            <a:ext cx="8893175" cy="1628775"/>
          </a:xfrm>
        </p:spPr>
        <p:txBody>
          <a:bodyPr/>
          <a:lstStyle/>
          <a:p>
            <a:pPr eaLnBrk="1" hangingPunct="1">
              <a:defRPr/>
            </a:pPr>
            <a:r>
              <a:rPr lang="pt-BR" sz="72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 Ele a Glória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2204864"/>
            <a:ext cx="9144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Porque </a:t>
            </a:r>
            <a:r>
              <a:rPr lang="pt-BR" sz="7000" b="1" dirty="0" err="1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dEle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 e por Ele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Para Ele são todas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as coisas. (4X)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7488" y="0"/>
            <a:ext cx="8926512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Pra sempre, amém. 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Quão profundas </a:t>
            </a:r>
          </a:p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riquezas</a:t>
            </a:r>
          </a:p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do saber e o conhecer </a:t>
            </a:r>
            <a:r>
              <a:rPr lang="pt-BR" sz="7000" b="1" dirty="0" smtClean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de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 smtClean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9538" y="0"/>
            <a:ext cx="892651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Quão insondáveis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lang="pt-BR" sz="7000" b="1" dirty="0" smtClean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eus 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juízos e 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seus caminhos.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09538" y="0"/>
            <a:ext cx="892651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Quão profundas </a:t>
            </a:r>
          </a:p>
          <a:p>
            <a:pPr marL="342900" indent="-342900" algn="ctr">
              <a:lnSpc>
                <a:spcPct val="90000"/>
              </a:lnSpc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riquezas</a:t>
            </a:r>
          </a:p>
          <a:p>
            <a:pPr marL="342900" indent="-342900" algn="ctr">
              <a:lnSpc>
                <a:spcPct val="90000"/>
              </a:lnSpc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do saber e o conhecer de </a:t>
            </a:r>
            <a:r>
              <a:rPr lang="pt-BR" sz="7000" b="1" dirty="0" smtClean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Deus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09538" y="0"/>
            <a:ext cx="892651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Quão insondáveis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lang="pt-BR" sz="7000" b="1" dirty="0" smtClean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eus </a:t>
            </a: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juízos e 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seus caminhos.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9538" y="0"/>
            <a:ext cx="8926512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Pra sempre, amém...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17488" y="0"/>
            <a:ext cx="8926512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A Ele a glória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glória, glória...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Pra sempre amém!</a:t>
            </a:r>
          </a:p>
          <a:p>
            <a:pPr marL="342900" indent="-342900" algn="ctr"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4000" b="1" dirty="0">
                <a:solidFill>
                  <a:schemeClr val="tx2"/>
                </a:solidFill>
                <a:effectLst>
                  <a:glow rad="101600">
                    <a:srgbClr val="003366"/>
                  </a:glo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1">
      <a:dk1>
        <a:srgbClr val="FF6600"/>
      </a:dk1>
      <a:lt1>
        <a:srgbClr val="B3D1DF"/>
      </a:lt1>
      <a:dk2>
        <a:srgbClr val="FFFFFF"/>
      </a:dk2>
      <a:lt2>
        <a:srgbClr val="80ACC4"/>
      </a:lt2>
      <a:accent1>
        <a:srgbClr val="5089A8"/>
      </a:accent1>
      <a:accent2>
        <a:srgbClr val="BBC6DB"/>
      </a:accent2>
      <a:accent3>
        <a:srgbClr val="D6E5EC"/>
      </a:accent3>
      <a:accent4>
        <a:srgbClr val="DA5600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0">
        <a:dk1>
          <a:srgbClr val="FF9933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822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1">
        <a:dk1>
          <a:srgbClr val="FF6600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5600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119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Folhas</vt:lpstr>
      <vt:lpstr>A Ele a Glória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Disponível em Tuas mãos</dc:title>
  <dc:creator>teste</dc:creator>
  <cp:lastModifiedBy>Paulo</cp:lastModifiedBy>
  <cp:revision>46</cp:revision>
  <dcterms:created xsi:type="dcterms:W3CDTF">2003-04-13T14:10:42Z</dcterms:created>
  <dcterms:modified xsi:type="dcterms:W3CDTF">2013-01-20T19:23:53Z</dcterms:modified>
</cp:coreProperties>
</file>