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1" r:id="rId8"/>
    <p:sldId id="290" r:id="rId9"/>
    <p:sldId id="292" r:id="rId10"/>
    <p:sldId id="293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27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962EE-071A-4230-A217-7949EBE94D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2A7CA-C3D9-4178-A49A-926B70ECD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EC44F-5DF4-42A0-B812-620DF308D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B78C1-2368-4ECB-8AA7-1FE46144EE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B04FD-C255-46EB-A7D5-90D700E33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F0B5-04D0-41DD-BE21-2A35710125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BD843-FC72-4DB3-9C2F-ACD9DFA0B6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A8B37-25C7-4DA9-9E60-BE4DAB5157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D1DFF-42E7-4DF4-8861-ED857F16AE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0" r:id="rId6"/>
    <p:sldLayoutId id="2147483711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5400"/>
            <a:ext cx="8839200" cy="1189038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639888"/>
            <a:ext cx="9144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dá,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 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731838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Espírito de amor    O meu guia e Consolador! Enche-me do fogo do Senhor!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de 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dá,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37306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água é o Consolador, Espírito de vida e louvor. Preciso </a:t>
            </a: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dEle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Espírito de amor    O meu guia e Consolador! Enche-me do fogo do Senhor!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de 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dá,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tem sede e busca beber da água que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dá,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Terá dentro de si uma fonte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jamais acabará.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água é o Consolador, Espírito de vida e louvor. Preciso dEle.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58896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Espírito de amor    O meu guia e Consolador! Enche-me do fogo do Senhor!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Preciso de Ti.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515938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fonte de água viva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Senhor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água é o Consolador, Espírito de vida e louvor. Preciso </a:t>
            </a:r>
            <a:r>
              <a:rPr lang="pt-BR" sz="7000" b="1" dirty="0" err="1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dEle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0044"/>
      </a:dk1>
      <a:lt1>
        <a:srgbClr val="00CC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00CC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467</TotalTime>
  <Words>235</Words>
  <Application>Microsoft Office PowerPoint</Application>
  <PresentationFormat>Apresentação na tela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Arial Black</vt:lpstr>
      <vt:lpstr>Wingdings</vt:lpstr>
      <vt:lpstr>Calibri</vt:lpstr>
      <vt:lpstr>Quartz</vt:lpstr>
      <vt:lpstr>A Fonte de Água Viva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40</cp:revision>
  <dcterms:created xsi:type="dcterms:W3CDTF">2003-02-21T18:05:37Z</dcterms:created>
  <dcterms:modified xsi:type="dcterms:W3CDTF">2012-07-29T21:21:49Z</dcterms:modified>
</cp:coreProperties>
</file>