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95217" autoAdjust="0"/>
  </p:normalViewPr>
  <p:slideViewPr>
    <p:cSldViewPr>
      <p:cViewPr>
        <p:scale>
          <a:sx n="82" d="100"/>
          <a:sy n="82" d="100"/>
        </p:scale>
        <p:origin x="-9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6D4AEE5-289A-4DB6-ACD9-ECB3F30AAF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B7D1-DC0B-410F-A0DC-D0A40D83AB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75C21-E738-4002-9DB7-AE59680C78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6A06E-F4A4-4BE4-88B2-D99AF0FE48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E89A7-6BF0-46BD-AB68-2D19BD66A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9F5F-840A-4D78-802C-793C896C49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257F-4865-4895-8F5E-CB7822B51C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8EFC-6937-4622-B221-E4F9EDC71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FB79-1B48-4EF2-B578-B987BB47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5ACF-7FC3-48D0-92BA-2ED8C958F4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1B77B-9207-4E26-8FBB-B00A2C06C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4C2B7-E1C0-443D-8339-A1481C34E8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39E64A6-0AB4-4848-9B0B-EF4D44F20D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 Paz do Céu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8313" y="1700213"/>
            <a:ext cx="820737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amor de Deus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tenho em meu coração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052513"/>
            <a:ext cx="8642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Alegria, profunda alegria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paz do céu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céu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excede todo entendimento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Céu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guarda a mente e coração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50825" y="1700213"/>
            <a:ext cx="86407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paz do Senhor </a:t>
            </a:r>
            <a:r>
              <a:rPr lang="pt-BR" sz="7000" b="1" dirty="0" err="1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Shalon</a:t>
            </a: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dirty="0" err="1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Shalon</a:t>
            </a: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dirty="0" err="1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Adonai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eu declaro:    Jesus Cristo é o meu Salvador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620713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eu declaro:      Que Ele morreu foi por mim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4">
      <a:dk1>
        <a:srgbClr val="004E4C"/>
      </a:dk1>
      <a:lt1>
        <a:srgbClr val="FFFFFF"/>
      </a:lt1>
      <a:dk2>
        <a:srgbClr val="006666"/>
      </a:dk2>
      <a:lt2>
        <a:srgbClr val="FFFFCC"/>
      </a:lt2>
      <a:accent1>
        <a:srgbClr val="FFCC00"/>
      </a:accent1>
      <a:accent2>
        <a:srgbClr val="00B0AC"/>
      </a:accent2>
      <a:accent3>
        <a:srgbClr val="AAB8B8"/>
      </a:accent3>
      <a:accent4>
        <a:srgbClr val="DADADA"/>
      </a:accent4>
      <a:accent5>
        <a:srgbClr val="FFE2AA"/>
      </a:accent5>
      <a:accent6>
        <a:srgbClr val="009F9B"/>
      </a:accent6>
      <a:hlink>
        <a:srgbClr val="BA7C3E"/>
      </a:hlink>
      <a:folHlink>
        <a:srgbClr val="724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442</TotalTime>
  <Words>71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Tahoma</vt:lpstr>
      <vt:lpstr>Arial</vt:lpstr>
      <vt:lpstr>Wingdings</vt:lpstr>
      <vt:lpstr>Calibri</vt:lpstr>
      <vt:lpstr>Texturizado</vt:lpstr>
      <vt:lpstr>A Paz do Céu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63</cp:revision>
  <dcterms:created xsi:type="dcterms:W3CDTF">2003-12-16T13:49:13Z</dcterms:created>
  <dcterms:modified xsi:type="dcterms:W3CDTF">2012-07-29T21:22:41Z</dcterms:modified>
</cp:coreProperties>
</file>