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68" r:id="rId4"/>
    <p:sldId id="272" r:id="rId5"/>
    <p:sldId id="258" r:id="rId6"/>
    <p:sldId id="279" r:id="rId7"/>
    <p:sldId id="259" r:id="rId8"/>
    <p:sldId id="280" r:id="rId9"/>
    <p:sldId id="276" r:id="rId10"/>
    <p:sldId id="273" r:id="rId11"/>
    <p:sldId id="281" r:id="rId12"/>
    <p:sldId id="282" r:id="rId13"/>
    <p:sldId id="283" r:id="rId14"/>
    <p:sldId id="284" r:id="rId15"/>
    <p:sldId id="277" r:id="rId16"/>
    <p:sldId id="274" r:id="rId17"/>
    <p:sldId id="278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04EC9-C070-4D30-B87B-1F1A2B0C53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434E-A918-4BEE-8584-D442BA8C91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ACA7C-0CA2-4D9A-9BDB-8595BB986A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32B91-2CC3-4A1A-AC90-D7C0DBA1F1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31761-24FB-4B24-A36C-95E4DDA010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0661-4B4A-401D-BC59-5FFD531766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1932-768A-4463-A26A-FDC7349D59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F96E4-094D-472B-8420-29BCDDE0A1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97B0-1DD5-4B72-A572-81E1469E7C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04871-E424-4DEC-92E9-0AEFC86A61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AC79869D-5BD8-4128-9F2D-AAAC4F5B16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 VITÓRIA DO SENHOR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915400" cy="4968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PROCLAMAMOS,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CELEBRAMOS,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A VITÓRIA DO SENHOR</a:t>
            </a: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71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APLAUDIMOS,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FESTEJAMOS,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 </a:t>
            </a: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4582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NOSSA FORÇA,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NOSSO CÂNTICO</a:t>
            </a:r>
          </a:p>
        </p:txBody>
      </p:sp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ELE NOS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POR SALVAÇÃO,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POR ISSO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EXALTAREMOS.</a:t>
            </a:r>
          </a:p>
        </p:txBody>
      </p:sp>
    </p:spTree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7630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VARÃO DE GUERRA,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SEU NOME,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QUEM É COM O SENHOR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6000" b="1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7630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ENTRE OS DEUSES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TERRÍVEL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EM LOUVORES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OPERANDO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MARAVILHAS</a:t>
            </a:r>
          </a:p>
        </p:txBody>
      </p:sp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9154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PROCLAMAMOS,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CELEBRAMOS,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71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APLAUDIMOS,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FESTEJAMOS,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 </a:t>
            </a: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9154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PROCLAMAMOS,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CELEBRAMOS,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71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APLAUDIMOS,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FESTEJAMOS,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dirty="0" smtClean="0">
                <a:latin typeface="Calibri" pitchFamily="34" charset="0"/>
                <a:cs typeface="Calibri" pitchFamily="34" charset="0"/>
              </a:rPr>
              <a:t>A VITÓRIA DO SENHOR </a:t>
            </a: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71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APLAUDIMOS,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FESTEJAMOS,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 </a:t>
            </a: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9154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PROCLAMAMOS,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CELEBRAMOS,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</a:t>
            </a: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71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APLAUDIMOS,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FESTEJAMOS,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 </a:t>
            </a: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4582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NOSSA FORÇA,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NOSSO CÂNTICO</a:t>
            </a:r>
          </a:p>
        </p:txBody>
      </p:sp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ELE NOS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POR SALVAÇÃO,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POR ISSO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EXALTAREMOS.</a:t>
            </a: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7630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VARÃO DE GUERRA,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SENHOR É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 SEU NOME,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QUEM É COM O SENHOR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6000" b="1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7630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ENTRE OS DEUSES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TERRÍVEL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EM LOUVORES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OPERANDO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MARAVILHAS</a:t>
            </a: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915400" cy="5791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PROCLAMAMOS,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CELEBRAMOS,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LOUVORES,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COM ALEGRIA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000" b="1" smtClean="0">
                <a:latin typeface="Calibri" pitchFamily="34" charset="0"/>
                <a:cs typeface="Calibri" pitchFamily="34" charset="0"/>
              </a:rPr>
              <a:t>A VITÓRIA DO SENHOR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80</TotalTime>
  <Words>236</Words>
  <Application>Microsoft Office PowerPoint</Application>
  <PresentationFormat>Apresentação na tela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Tahoma</vt:lpstr>
      <vt:lpstr>Arial</vt:lpstr>
      <vt:lpstr>Wingdings</vt:lpstr>
      <vt:lpstr>Times New Roman</vt:lpstr>
      <vt:lpstr>Calibri</vt:lpstr>
      <vt:lpstr>Texturizado</vt:lpstr>
      <vt:lpstr>A VITÓRIA DO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</cp:lastModifiedBy>
  <cp:revision>17</cp:revision>
  <dcterms:created xsi:type="dcterms:W3CDTF">2002-06-23T14:04:29Z</dcterms:created>
  <dcterms:modified xsi:type="dcterms:W3CDTF">2012-09-02T21:28:40Z</dcterms:modified>
</cp:coreProperties>
</file>