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C66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538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5390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31F5-C245-40C9-8EC4-C867F20CA2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56465-966F-43CD-B1D6-BBF8FAF496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77DFD-369A-4B8C-ABED-E38FFA96E8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B01F3-C7BE-4512-AC06-ED07764E31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A7803-586E-4AA1-B63B-5BA87F4C59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036A9-D188-4EB4-8BC9-D82B8436ED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0DDF6-3D2B-46A0-B073-F32E03F80F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F13BD-EF99-4594-8ED3-6B6AD1B66E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90AF0-1477-435F-A7D0-BE665EA960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5F8DD-1258-418C-841E-EBAC25D1C4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ACBD-F41B-4D8E-96BC-8CD49C1943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70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4367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8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69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C6DD7634-B5B9-45EA-B4C0-195FA4EEF8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06475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ALEGRIA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341438"/>
            <a:ext cx="9144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alegria está no coração de quem já conhece a Jesus.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verdadeira paz só tem aquele que já conhece a Jesus.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-180528" y="692696"/>
            <a:ext cx="9612560" cy="48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sentimento mais </a:t>
            </a: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precioso, </a:t>
            </a: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vem do nosso Senhor, </a:t>
            </a:r>
            <a:endParaRPr kumimoji="0" lang="pt-BR" sz="6000" b="1" dirty="0" smtClean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</a:t>
            </a:r>
            <a:r>
              <a:rPr kumimoji="0" lang="pt-BR" sz="6000" b="1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kumimoji="0" lang="pt-BR" sz="6000" b="1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amor </a:t>
            </a: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só tem quem </a:t>
            </a:r>
            <a:endParaRPr kumimoji="0" lang="pt-BR" sz="6000" b="1" dirty="0" smtClean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já </a:t>
            </a: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conhece a </a:t>
            </a: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Jesus. </a:t>
            </a:r>
            <a:endParaRPr kumimoji="0" lang="pt-BR" sz="6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Aleluia</a:t>
            </a: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amém!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2276872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Aleluia, aleluia! </a:t>
            </a:r>
            <a:endParaRPr kumimoji="0" lang="pt-BR" sz="6000" b="1" dirty="0" smtClean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kumimoji="0" lang="pt-BR" sz="6000" b="1" dirty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-180528" y="692696"/>
            <a:ext cx="9612560" cy="48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sentimento mais </a:t>
            </a: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precioso, </a:t>
            </a: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vem do nosso Senhor, </a:t>
            </a:r>
            <a:endParaRPr kumimoji="0" lang="pt-BR" sz="6000" b="1" dirty="0" smtClean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</a:t>
            </a: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amor </a:t>
            </a: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só tem quem </a:t>
            </a:r>
            <a:endParaRPr kumimoji="0" lang="pt-BR" sz="6000" b="1" dirty="0" smtClean="0">
              <a:solidFill>
                <a:srgbClr val="F8F8F8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 smtClean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já </a:t>
            </a: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conhece a Jesus. </a:t>
            </a:r>
          </a:p>
          <a:p>
            <a:pPr algn="ctr">
              <a:spcBef>
                <a:spcPts val="0"/>
              </a:spcBef>
              <a:defRPr/>
            </a:pPr>
            <a:r>
              <a:rPr kumimoji="0" lang="pt-BR" sz="6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Aleluia, amém!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rela">
  <a:themeElements>
    <a:clrScheme name="Aquarela 12">
      <a:dk1>
        <a:srgbClr val="1C1C1C"/>
      </a:dk1>
      <a:lt1>
        <a:srgbClr val="545472"/>
      </a:lt1>
      <a:dk2>
        <a:srgbClr val="1C1C1C"/>
      </a:dk2>
      <a:lt2>
        <a:srgbClr val="FFCC00"/>
      </a:lt2>
      <a:accent1>
        <a:srgbClr val="8BD8E7"/>
      </a:accent1>
      <a:accent2>
        <a:srgbClr val="A5AAD3"/>
      </a:accent2>
      <a:accent3>
        <a:srgbClr val="ABABAB"/>
      </a:accent3>
      <a:accent4>
        <a:srgbClr val="464660"/>
      </a:accent4>
      <a:accent5>
        <a:srgbClr val="C4E9F1"/>
      </a:accent5>
      <a:accent6>
        <a:srgbClr val="959ABF"/>
      </a:accent6>
      <a:hlink>
        <a:srgbClr val="B78AFA"/>
      </a:hlink>
      <a:folHlink>
        <a:srgbClr val="A0A5D0"/>
      </a:folHlink>
    </a:clrScheme>
    <a:fontScheme name="Aquare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quarela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8">
        <a:dk1>
          <a:srgbClr val="FFCC00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DAAE0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9">
        <a:dk1>
          <a:srgbClr val="FFCC00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DAAE0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0">
        <a:dk1>
          <a:srgbClr val="545472"/>
        </a:dk1>
        <a:lt1>
          <a:srgbClr val="FFFFFF"/>
        </a:lt1>
        <a:dk2>
          <a:srgbClr val="FFCC00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1">
        <a:dk1>
          <a:srgbClr val="545472"/>
        </a:dk1>
        <a:lt1>
          <a:srgbClr val="FFFFFF"/>
        </a:lt1>
        <a:dk2>
          <a:srgbClr val="FFCC00"/>
        </a:dk2>
        <a:lt2>
          <a:srgbClr val="1C1C1C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12">
        <a:dk1>
          <a:srgbClr val="1C1C1C"/>
        </a:dk1>
        <a:lt1>
          <a:srgbClr val="545472"/>
        </a:lt1>
        <a:dk2>
          <a:srgbClr val="1C1C1C"/>
        </a:dk2>
        <a:lt2>
          <a:srgbClr val="FFCC00"/>
        </a:lt2>
        <a:accent1>
          <a:srgbClr val="8BD8E7"/>
        </a:accent1>
        <a:accent2>
          <a:srgbClr val="A5AAD3"/>
        </a:accent2>
        <a:accent3>
          <a:srgbClr val="ABABAB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apresentação\Aquarela.pot</Template>
  <TotalTime>513</TotalTime>
  <Words>87</Words>
  <Application>Microsoft Office PowerPoint</Application>
  <PresentationFormat>Apresentação na tela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Aquarela</vt:lpstr>
      <vt:lpstr>A ALEGRIA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nathanael</cp:lastModifiedBy>
  <cp:revision>31</cp:revision>
  <dcterms:created xsi:type="dcterms:W3CDTF">2003-02-21T18:05:37Z</dcterms:created>
  <dcterms:modified xsi:type="dcterms:W3CDTF">2012-10-22T19:14:22Z</dcterms:modified>
</cp:coreProperties>
</file>