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29872-7688-4B87-BC3A-F82D8EAD51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E6699-2FDE-4196-8BD6-B1070CAC6D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4684F-0A61-433A-B1AF-3B91CAE66F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EBF07-EE00-4BA0-BB85-712CB6FB78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9CC8-24E9-47AE-ABAA-2C65E6D23A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44D1D-563E-494D-81F6-0F9779386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4AC12-C0B8-4580-9110-AF9E524518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620D-4A57-4F01-A654-A83C2C076B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E4685-A000-4E37-95D9-8483835983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9A8E2-9949-420D-8A3D-9F509BE0EA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F08E-3B09-488E-9CDA-6FEDEBFF40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auto">
          <a:xfrm>
            <a:off x="0" y="6669088"/>
            <a:ext cx="2339975" cy="18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6000" b="1" i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Nações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908050"/>
            <a:ext cx="9144000" cy="6310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Entronizamos, Jesus, Senhor Rei das Nações, Fonte Eterna</a:t>
            </a:r>
          </a:p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graça e amor,</a:t>
            </a:r>
          </a:p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Entronizamos Teu nome</a:t>
            </a:r>
          </a:p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44463"/>
            <a:ext cx="8964612" cy="659765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Filho de Deus que por nós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entregou e morreu,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Venceu a morte e ressuscitou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louvor, glória e honra,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sejam dados a Ti Senhor.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domínio e a majestade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pertencem eternamente.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-26988"/>
            <a:ext cx="8763000" cy="6884988"/>
          </a:xfr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nações te adorarão,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anciãos se prostrarão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viventes proclamarão: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é o Senhor.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QUEBCAB">
  <a:themeElements>
    <a:clrScheme name="QUEBCAB 4">
      <a:dk1>
        <a:srgbClr val="5F5F5F"/>
      </a:dk1>
      <a:lt1>
        <a:srgbClr val="FFFFCC"/>
      </a:lt1>
      <a:dk2>
        <a:srgbClr val="000000"/>
      </a:dk2>
      <a:lt2>
        <a:srgbClr val="FFCC00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QUEBCA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EBCAB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BCAB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BCAB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BCAB 4">
        <a:dk1>
          <a:srgbClr val="5F5F5F"/>
        </a:dk1>
        <a:lt1>
          <a:srgbClr val="FFFFCC"/>
        </a:lt1>
        <a:dk2>
          <a:srgbClr val="000000"/>
        </a:dk2>
        <a:lt2>
          <a:srgbClr val="FFCC00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apresentação\QUEBCAB.POT</Template>
  <TotalTime>73</TotalTime>
  <Words>79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Calibri</vt:lpstr>
      <vt:lpstr>QUEBCAB</vt:lpstr>
      <vt:lpstr>As Nações</vt:lpstr>
      <vt:lpstr>Slide 2</vt:lpstr>
      <vt:lpstr>Slide 3</vt:lpstr>
      <vt:lpstr>Slide 4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20</cp:revision>
  <dcterms:created xsi:type="dcterms:W3CDTF">2002-06-23T14:04:29Z</dcterms:created>
  <dcterms:modified xsi:type="dcterms:W3CDTF">2012-09-09T20:40:28Z</dcterms:modified>
</cp:coreProperties>
</file>