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3"/>
  </p:notesMasterIdLst>
  <p:sldIdLst>
    <p:sldId id="256" r:id="rId2"/>
    <p:sldId id="322" r:id="rId3"/>
    <p:sldId id="257" r:id="rId4"/>
    <p:sldId id="323" r:id="rId5"/>
    <p:sldId id="287" r:id="rId6"/>
    <p:sldId id="324" r:id="rId7"/>
    <p:sldId id="288" r:id="rId8"/>
    <p:sldId id="303" r:id="rId9"/>
    <p:sldId id="325" r:id="rId10"/>
    <p:sldId id="289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9" autoAdjust="0"/>
    <p:restoredTop sz="94638" autoAdjust="0"/>
  </p:normalViewPr>
  <p:slideViewPr>
    <p:cSldViewPr>
      <p:cViewPr varScale="1">
        <p:scale>
          <a:sx n="81" d="100"/>
          <a:sy n="81" d="100"/>
        </p:scale>
        <p:origin x="-82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F553C8F-8D33-4386-B104-41F50D4D7FD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FACC77-ADC2-4117-A199-AD6CA3E2B756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0A109B-F042-4919-A232-01E8B85431A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8E6CAA-0FF0-4772-9167-B05939F2126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502737-389A-46FB-9E3F-7BA660E7432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CBF05-A5DB-42F1-BD64-A4917431965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BBEF4-9567-4E66-AF5B-B32FD34836A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89F17-A6CE-4117-A92D-43851541778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13827-DB2F-4777-9EEA-E9695BD8C92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874D0-9E58-431E-B8FF-5171BBF9F75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3FEC5-B55A-47B4-98C5-E9E369CDB3D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BD368-7E55-4D2B-81D0-E22237F80CD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DFA45-7DD8-47B7-9BA0-2D38ADA269A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9A565-E1D9-4BA4-BB4B-CCB2C670AFA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6BC0F-4612-4C04-B90F-0F0D0B75139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3" cstate="print">
            <a:alphaModFix amt="90000"/>
            <a:lum bright="-7000"/>
          </a:blip>
          <a:srcRect/>
          <a:stretch>
            <a:fillRect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0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pt-BR" sz="54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ACLAME AO SENHOR</a:t>
            </a:r>
            <a:endParaRPr kumimoji="0" lang="pt-BR" b="1" u="sng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50825" y="2349500"/>
            <a:ext cx="8785225" cy="22463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 Jesus Salvador, outro igual não há!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50825" y="276225"/>
            <a:ext cx="8713788" cy="36576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Incomparáveis são Tuas promessas pra mim.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331788"/>
            <a:ext cx="9144000" cy="266541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 Jesus Salvador, outro igual não há!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327025"/>
            <a:ext cx="9144000" cy="40386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Todos os dias quero louvar as maravilhas de Teu amor.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322263"/>
            <a:ext cx="9144000" cy="2962275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Consolo, abrigo, força e refúgio é o Senhor.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322263"/>
            <a:ext cx="9144000" cy="3970337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todo o meu ser, com tudo o que sou, sempre Te adorarei!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9388" y="312738"/>
            <a:ext cx="8785225" cy="2828925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Aclame ao Senhor toda a terra e cantemos.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311150"/>
            <a:ext cx="9144000" cy="2613025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Poder, majestade e louvores ao Rei.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9388" y="322263"/>
            <a:ext cx="8785225" cy="34671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Montanhas se prostrem e rujam os mares ao som de Teu nome!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9388" y="331788"/>
            <a:ext cx="8785225" cy="2592387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Alegre Te louvo por Teus grandes feitos.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9388" y="331788"/>
            <a:ext cx="8785225" cy="252095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Firmado estarei, sempre Te amarei.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327025"/>
            <a:ext cx="9144000" cy="4038600"/>
          </a:xfrm>
          <a:prstGeom prst="rect">
            <a:avLst/>
          </a:prstGeom>
        </p:spPr>
        <p:txBody>
          <a:bodyPr/>
          <a:lstStyle/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Todos os dias quero louvar as maravilhas de Teu amor.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50825" y="276225"/>
            <a:ext cx="8713788" cy="36576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Incomparáveis são Tuas promessas (2x)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50825" y="276225"/>
            <a:ext cx="8713788" cy="36576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Incomparáveis são Tuas promessas pra mim.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322263"/>
            <a:ext cx="9144000" cy="2962275"/>
          </a:xfrm>
          <a:prstGeom prst="rect">
            <a:avLst/>
          </a:prstGeom>
        </p:spPr>
        <p:txBody>
          <a:bodyPr/>
          <a:lstStyle/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Consolo, abrigo, força e refúgio é o Senhor.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322263"/>
            <a:ext cx="9144000" cy="3970337"/>
          </a:xfrm>
          <a:prstGeom prst="rect">
            <a:avLst/>
          </a:prstGeom>
        </p:spPr>
        <p:txBody>
          <a:bodyPr/>
          <a:lstStyle/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todo o meu ser, com tudo o que sou, sempre Te adorarei!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79388" y="312738"/>
            <a:ext cx="8785225" cy="2828925"/>
          </a:xfrm>
          <a:prstGeom prst="rect">
            <a:avLst/>
          </a:prstGeom>
        </p:spPr>
        <p:txBody>
          <a:bodyPr/>
          <a:lstStyle/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Aclame ao Senhor toda a terra e cantemos.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311150"/>
            <a:ext cx="9144000" cy="2613025"/>
          </a:xfrm>
          <a:prstGeom prst="rect">
            <a:avLst/>
          </a:prstGeom>
        </p:spPr>
        <p:txBody>
          <a:bodyPr/>
          <a:lstStyle/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Poder, majestade e louvores ao Rei.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9388" y="322263"/>
            <a:ext cx="8785225" cy="34671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Montanhas se prostrem e rujam os mares ao som de Teu nome!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9388" y="331788"/>
            <a:ext cx="8785225" cy="2592387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Alegre Te louvo por Teus grandes feitos.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9388" y="331788"/>
            <a:ext cx="8785225" cy="252095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Firmado estarei, sempre Te amarei.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TAS">
  <a:themeElements>
    <a:clrScheme name="FITAS 1">
      <a:dk1>
        <a:srgbClr val="220011"/>
      </a:dk1>
      <a:lt1>
        <a:srgbClr val="FFFFCC"/>
      </a:lt1>
      <a:dk2>
        <a:srgbClr val="660033"/>
      </a:dk2>
      <a:lt2>
        <a:srgbClr val="FFCC00"/>
      </a:lt2>
      <a:accent1>
        <a:srgbClr val="CC0099"/>
      </a:accent1>
      <a:accent2>
        <a:srgbClr val="56002B"/>
      </a:accent2>
      <a:accent3>
        <a:srgbClr val="B8AAAD"/>
      </a:accent3>
      <a:accent4>
        <a:srgbClr val="DADAAE"/>
      </a:accent4>
      <a:accent5>
        <a:srgbClr val="E2AACA"/>
      </a:accent5>
      <a:accent6>
        <a:srgbClr val="4D0026"/>
      </a:accent6>
      <a:hlink>
        <a:srgbClr val="9C004E"/>
      </a:hlink>
      <a:folHlink>
        <a:srgbClr val="FF6600"/>
      </a:folHlink>
    </a:clrScheme>
    <a:fontScheme name="FITA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ITAS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TAS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Office\Modelos\Estruturas de apresentação\FITAS.POT</Template>
  <TotalTime>321</TotalTime>
  <Words>212</Words>
  <Application>Microsoft Office PowerPoint</Application>
  <PresentationFormat>Apresentação na tela (4:3)</PresentationFormat>
  <Paragraphs>26</Paragraphs>
  <Slides>21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Times New Roman</vt:lpstr>
      <vt:lpstr>Arial</vt:lpstr>
      <vt:lpstr>Calibri</vt:lpstr>
      <vt:lpstr>FITAS</vt:lpstr>
      <vt:lpstr>ACLAME AO SENHOR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teste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FORTE</dc:title>
  <dc:creator>teste</dc:creator>
  <cp:lastModifiedBy>Paulo</cp:lastModifiedBy>
  <cp:revision>48</cp:revision>
  <dcterms:created xsi:type="dcterms:W3CDTF">2002-11-03T14:04:44Z</dcterms:created>
  <dcterms:modified xsi:type="dcterms:W3CDTF">2012-07-29T21:24:56Z</dcterms:modified>
</cp:coreProperties>
</file>