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FFF00"/>
    <a:srgbClr val="FF00FF"/>
    <a:srgbClr val="99FF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6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299C3-F476-4E60-9D9E-25E04F6613C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F727C6-CD02-49BC-A5AA-36A07FC5B7E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7E2AC7-AF30-41A7-9217-94159A95F49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5ADDF-23AB-4FB1-8E28-AC9113924D1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00728-59CD-49B7-9555-771E4AE0516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86F284-79D3-4B75-80C7-14ED54EF0F4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F8DDAF-040D-45FF-ADB2-CC3418FD11B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6C7299-392E-4CD5-8D55-41EF9F817C3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5E073-7054-4394-93DB-0440AB3CF7D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95505-04A6-451C-A13C-81DB810DF0E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79951-2DF7-4BA0-980D-95A193B7499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6257101-0F80-4F13-A648-566FA0472AA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-17463"/>
            <a:ext cx="8229600" cy="1143001"/>
          </a:xfrm>
        </p:spPr>
        <p:txBody>
          <a:bodyPr/>
          <a:lstStyle/>
          <a:p>
            <a:pPr eaLnBrk="1" hangingPunct="1">
              <a:defRPr/>
            </a:pPr>
            <a:r>
              <a:rPr lang="pt-BR" sz="8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Adoração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1573213"/>
            <a:ext cx="9144000" cy="52847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Louvado seja Senhor </a:t>
            </a:r>
          </a:p>
          <a:p>
            <a:pPr algn="ctr">
              <a:lnSpc>
                <a:spcPct val="8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Teu nome              Entronizado entre as nações                </a:t>
            </a:r>
            <a:endParaRPr lang="pt-BR" sz="7000" b="1" dirty="0">
              <a:solidFill>
                <a:srgbClr val="F8F8F8"/>
              </a:solidFill>
              <a:effectLst>
                <a:glow rad="101600">
                  <a:schemeClr val="bg1">
                    <a:lumMod val="75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8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Exaltarei </a:t>
            </a: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Ti, Senhor pelo que Tu és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92150"/>
            <a:ext cx="8229600" cy="4997450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Te adorarei  Recebe a minha adoração                Que é fruto da Tua graça a mim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537075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do Teu amor que restaura em mim        O meu amor por Ti, Jesus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5888"/>
            <a:ext cx="8229600" cy="4537075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Engrandecerei, exaltarei o Teu nome Diante dos reis dos poderosos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louvarei a Ti, Senhor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3">
      <a:dk1>
        <a:srgbClr val="005A58"/>
      </a:dk1>
      <a:lt1>
        <a:srgbClr val="FF9900"/>
      </a:lt1>
      <a:dk2>
        <a:srgbClr val="008080"/>
      </a:dk2>
      <a:lt2>
        <a:srgbClr val="FFFF99"/>
      </a:lt2>
      <a:accent1>
        <a:srgbClr val="006462"/>
      </a:accent1>
      <a:accent2>
        <a:srgbClr val="6D6FC7"/>
      </a:accent2>
      <a:accent3>
        <a:srgbClr val="AAC0C0"/>
      </a:accent3>
      <a:accent4>
        <a:srgbClr val="DA8200"/>
      </a:accent4>
      <a:accent5>
        <a:srgbClr val="AAB8B7"/>
      </a:accent5>
      <a:accent6>
        <a:srgbClr val="6264B4"/>
      </a:accent6>
      <a:hlink>
        <a:srgbClr val="00FFFF"/>
      </a:hlink>
      <a:folHlink>
        <a:srgbClr val="00FF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3">
        <a:dk1>
          <a:srgbClr val="005A58"/>
        </a:dk1>
        <a:lt1>
          <a:srgbClr val="FF9900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8200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66</Words>
  <Application>Microsoft Office PowerPoint</Application>
  <PresentationFormat>Apresentação na tela (4:3)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Calibri</vt:lpstr>
      <vt:lpstr>Design padrão</vt:lpstr>
      <vt:lpstr>Adoração</vt:lpstr>
      <vt:lpstr>Slide 2</vt:lpstr>
      <vt:lpstr>Slide 3</vt:lpstr>
      <vt:lpstr>Slide 4</vt:lpstr>
    </vt:vector>
  </TitlesOfParts>
  <Company>Joao taca ovo ltda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Adoração</dc:title>
  <dc:creator>Heider</dc:creator>
  <cp:lastModifiedBy>Paulo</cp:lastModifiedBy>
  <cp:revision>5</cp:revision>
  <dcterms:created xsi:type="dcterms:W3CDTF">2004-02-20T15:23:46Z</dcterms:created>
  <dcterms:modified xsi:type="dcterms:W3CDTF">2012-09-02T21:28:54Z</dcterms:modified>
</cp:coreProperties>
</file>