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FF"/>
    <a:srgbClr val="000099"/>
    <a:srgbClr val="FFFF00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84F7B-7912-4372-A30D-448327CA12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7F06-A15D-4E6D-893B-CB264B3D16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F23B4-DA39-4651-A568-FD47AA26A0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5F20-A2BE-454B-A098-D98D4CB81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643D9-9296-476A-BEEA-95FB05092D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2E322-D9D4-4AD9-9612-DDCD55F080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90549-6BD7-4CFD-9ABC-7CD9E3C34D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D7D-8A95-44D0-8FFF-64D824006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59B45-55B6-4E69-AF1B-236A6BF0A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7D039-7999-4A82-9176-0B357C0AD2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1B8D2-56B1-40EE-9F5E-F22AE78C7E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89AFAFC-EF6A-4133-B57F-C12D1C2DC1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486650" cy="86677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pt-BR" sz="7000" b="1" u="sng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ADORAI AO REI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0113" y="2420938"/>
            <a:ext cx="7775575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 </a:t>
            </a: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Adorai ao 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Bendito Deus o Rei que vem em nome do Senhor, </a:t>
            </a: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hosana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ao Filho de Davi!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Bendito Cristo o Salvador, Sumo Sacerdote, eterno e soberano 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8913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Adoremos ao que venceu, celebremos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8913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Eu abro as portas do meu coração para que entre o Rei, o Rei da glória!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Com as mãos erguidas diante do altar eu adorarei o Rei da glória!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8913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 </a:t>
            </a: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ô</a:t>
            </a:r>
            <a:endParaRPr lang="pt-BR" sz="70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Adorai ao Rei! (2x)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8913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Eu abro as portas do meu coração para que entre o Rei, o Rei da glória!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Com as mãos erguidas diante do altar, eu adorarei </a:t>
            </a:r>
          </a:p>
          <a:p>
            <a:pPr eaLnBrk="1" hangingPunct="1">
              <a:defRPr/>
            </a:pPr>
            <a:endParaRPr lang="pt-BR" sz="70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O Rei da glória!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129</Words>
  <Application>Microsoft Office PowerPoint</Application>
  <PresentationFormat>Apresentação na tela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SimHei</vt:lpstr>
      <vt:lpstr>Design padrão</vt:lpstr>
      <vt:lpstr>ADORAI AO REI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8</cp:revision>
  <dcterms:created xsi:type="dcterms:W3CDTF">2008-01-10T19:10:46Z</dcterms:created>
  <dcterms:modified xsi:type="dcterms:W3CDTF">2012-09-02T21:31:09Z</dcterms:modified>
</cp:coreProperties>
</file>