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8" r:id="rId4"/>
    <p:sldId id="269" r:id="rId5"/>
    <p:sldId id="283" r:id="rId6"/>
    <p:sldId id="284" r:id="rId7"/>
    <p:sldId id="285" r:id="rId8"/>
    <p:sldId id="275" r:id="rId9"/>
    <p:sldId id="270" r:id="rId10"/>
    <p:sldId id="279" r:id="rId11"/>
    <p:sldId id="280" r:id="rId12"/>
    <p:sldId id="272" r:id="rId13"/>
    <p:sldId id="281" r:id="rId14"/>
    <p:sldId id="282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Times New Roman" pitchFamily="-11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FF9FF"/>
    <a:srgbClr val="9999FF"/>
    <a:srgbClr val="99CCFF"/>
    <a:srgbClr val="CCCCFF"/>
    <a:srgbClr val="006600"/>
    <a:srgbClr val="00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94638" autoAdjust="0"/>
  </p:normalViewPr>
  <p:slideViewPr>
    <p:cSldViewPr>
      <p:cViewPr varScale="1">
        <p:scale>
          <a:sx n="87" d="100"/>
          <a:sy n="87" d="100"/>
        </p:scale>
        <p:origin x="-15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DE35-CF14-4BE7-B81E-34D5CBBB5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CA995-3D29-4370-896C-39F6A1E65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58CED-8A98-4811-974D-26897DB03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FCC2F-998E-427E-B998-F3D9B5ED8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18182-0B4F-4360-9C28-A73AB8D30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A502E-179B-4B2E-960A-4A7B46F3C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35A1B-E6A9-4736-BD72-F507C124D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3D189-F671-4B6C-80DD-2BE508B4D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49A3-AB8D-4943-BD7B-56B4B53DC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D4C9D-37A4-4BB9-8D5F-BFAB94EB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02467-316A-4E77-B130-B07712C75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8980C6D-37C4-4252-B61C-2B26F64A1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 advClick="0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Times New Roman" pitchFamily="-111" charset="0"/>
          <a:cs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Times New Roman" pitchFamily="-111" charset="0"/>
          <a:cs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Times New Roman" pitchFamily="-111" charset="0"/>
          <a:cs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Times New Roman" pitchFamily="-111" charset="0"/>
          <a:cs typeface="Times New Roman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Times New Roman" pitchFamily="-111" charset="0"/>
          <a:cs typeface="Times New Roman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Times New Roman" pitchFamily="-111" charset="0"/>
          <a:cs typeface="Times New Roman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Times New Roman" pitchFamily="-111" charset="0"/>
          <a:cs typeface="Times New Roman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Times New Roman" pitchFamily="-111" charset="0"/>
          <a:cs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CORDEIRO</a:t>
            </a:r>
          </a:p>
          <a:p>
            <a:pPr algn="ctr">
              <a:lnSpc>
                <a:spcPct val="115000"/>
              </a:lnSpc>
              <a:defRPr/>
            </a:pPr>
            <a:endParaRPr lang="pt-BR" sz="6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Cordeiro,</a:t>
            </a:r>
            <a:br>
              <a:rPr lang="pt-BR" sz="65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Rei dos reis,</a:t>
            </a:r>
            <a:br>
              <a:rPr lang="pt-BR" sz="65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Cordeiro,</a:t>
            </a:r>
            <a:br>
              <a:rPr lang="pt-BR" sz="65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Rei. (2x)</a:t>
            </a:r>
            <a:endParaRPr lang="en-US" sz="65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130175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levantadas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louvor,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30175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levantadas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regozijamos,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120650"/>
            <a:ext cx="9144000" cy="745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  levantadas ao céu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dizemos ao mundo que amamos o nosso Rei!</a:t>
            </a:r>
          </a:p>
          <a:p>
            <a:pPr algn="ctr">
              <a:lnSpc>
                <a:spcPct val="115000"/>
              </a:lnSpc>
              <a:defRPr/>
            </a:pP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141288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levantadas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louvor,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0" y="141288"/>
            <a:ext cx="914400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levantadas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regozijamos,</a:t>
            </a: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  levantadas ao céu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dizemos ao mundo que amamos o nosso Rei!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amamos o nosso Rei!  </a:t>
            </a:r>
            <a:r>
              <a:rPr lang="en-US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(3x)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levantadas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louvor,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141288"/>
            <a:ext cx="914400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levantadas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regozijamos,</a:t>
            </a: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119063"/>
            <a:ext cx="9144000" cy="745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  levantadas ao céu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dizemos ao mundo que amamos o nosso Rei!</a:t>
            </a:r>
          </a:p>
          <a:p>
            <a:pPr algn="ctr">
              <a:lnSpc>
                <a:spcPct val="115000"/>
              </a:lnSpc>
              <a:defRPr/>
            </a:pP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levantadas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louvor,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levantadas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regozijamos,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0" y="127000"/>
            <a:ext cx="9144000" cy="745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nossas mãos   levantadas ao céu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dizemos ao mundo que amamos o nosso Rei!</a:t>
            </a:r>
          </a:p>
          <a:p>
            <a:pPr algn="ctr">
              <a:lnSpc>
                <a:spcPct val="115000"/>
              </a:lnSpc>
              <a:defRPr/>
            </a:pP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139700"/>
            <a:ext cx="91440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Ô.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..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amamos o nosso Rei! </a:t>
            </a:r>
            <a:r>
              <a:rPr lang="en-US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(3x)</a:t>
            </a: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130175"/>
            <a:ext cx="9144000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Cordeiro,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Rei dos reis,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Cordeiro,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8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Rei!</a:t>
            </a:r>
            <a:endParaRPr lang="en-US" sz="7000" b="1" dirty="0">
              <a:solidFill>
                <a:schemeClr val="bg1"/>
              </a:solidFill>
              <a:effectLst>
                <a:glow rad="101600">
                  <a:srgbClr val="8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99</Words>
  <Application>Microsoft Macintosh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WHanada</dc:creator>
  <cp:lastModifiedBy>Paulo</cp:lastModifiedBy>
  <cp:revision>50</cp:revision>
  <dcterms:created xsi:type="dcterms:W3CDTF">2005-02-16T13:05:35Z</dcterms:created>
  <dcterms:modified xsi:type="dcterms:W3CDTF">2012-09-16T19:00:51Z</dcterms:modified>
</cp:coreProperties>
</file>