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10"/>
  </p:notesMasterIdLst>
  <p:sldIdLst>
    <p:sldId id="256" r:id="rId2"/>
    <p:sldId id="257" r:id="rId3"/>
    <p:sldId id="268" r:id="rId4"/>
    <p:sldId id="271" r:id="rId5"/>
    <p:sldId id="269" r:id="rId6"/>
    <p:sldId id="270" r:id="rId7"/>
    <p:sldId id="272" r:id="rId8"/>
    <p:sldId id="273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-111" charset="0"/>
        <a:ea typeface="ＭＳ Ｐゴシック" pitchFamily="-111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-111" charset="0"/>
        <a:ea typeface="ＭＳ Ｐゴシック" pitchFamily="-111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-111" charset="0"/>
        <a:ea typeface="ＭＳ Ｐゴシック" pitchFamily="-111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-111" charset="0"/>
        <a:ea typeface="ＭＳ Ｐゴシック" pitchFamily="-111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-111" charset="0"/>
        <a:ea typeface="ＭＳ Ｐゴシック" pitchFamily="-11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-111" charset="0"/>
        <a:ea typeface="ＭＳ Ｐゴシック" pitchFamily="-11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-111" charset="0"/>
        <a:ea typeface="ＭＳ Ｐゴシック" pitchFamily="-11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-111" charset="0"/>
        <a:ea typeface="ＭＳ Ｐゴシック" pitchFamily="-11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-111" charset="0"/>
        <a:ea typeface="ＭＳ Ｐゴシック" pitchFamily="-11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996600"/>
    <a:srgbClr val="663300"/>
    <a:srgbClr val="894400"/>
    <a:srgbClr val="A45100"/>
    <a:srgbClr val="B75B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38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-111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F3F386-8EBD-44B8-ACAB-AE3A751CAC7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A5519-0076-4C73-937D-0F59ED77AAC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541E09-635B-400C-8325-919F3020CDA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D8D1A6-E187-449D-A4A0-C04152B88EE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87CB2A-12D0-4594-AE24-FEA260140BF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8E8DE-BF8D-4CED-9FA8-D18A199C7C5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652D53-1B8B-4442-A743-AAE804DBA0F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8353A7-F8E0-4ECB-B912-AC25A08905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1E02C1-AB06-4CD3-9514-AFA39CB8560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CEA33C-9DD7-40AF-9D55-75E354C2581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792E6-F6FA-4710-B41F-C49BA831F8D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158D86FE-F9F0-4FD6-A822-71050F5BB6C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itchFamily="-111" charset="-128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111" charset="0"/>
          <a:ea typeface="ＭＳ Ｐゴシック" pitchFamily="-111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111" charset="0"/>
          <a:ea typeface="ＭＳ Ｐゴシック" pitchFamily="-111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111" charset="0"/>
          <a:ea typeface="ＭＳ Ｐゴシック" pitchFamily="-111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111" charset="0"/>
          <a:ea typeface="ＭＳ Ｐゴシック" pitchFamily="-111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111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111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111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11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-111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1" charset="-128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-111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-111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-111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-111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1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-111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1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-111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1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-111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1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-111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11" charset="-128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u="sng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AGNUS DEI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9388" y="2205038"/>
            <a:ext cx="8856662" cy="39703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Font typeface="Wingdings" pitchFamily="-111" charset="2"/>
              <a:buNone/>
              <a:defRPr/>
            </a:pPr>
            <a:r>
              <a:rPr lang="pt-BR" sz="7000" b="1" dirty="0"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Aleluia!  Aleluia!  </a:t>
            </a:r>
          </a:p>
          <a:p>
            <a:pPr algn="ctr">
              <a:lnSpc>
                <a:spcPct val="90000"/>
              </a:lnSpc>
              <a:buFont typeface="Wingdings" pitchFamily="-111" charset="2"/>
              <a:buNone/>
              <a:defRPr/>
            </a:pPr>
            <a:r>
              <a:rPr lang="pt-BR" sz="7000" b="1" dirty="0"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Ao Senhor Poderoso Deus</a:t>
            </a:r>
          </a:p>
          <a:p>
            <a:pPr algn="ctr">
              <a:lnSpc>
                <a:spcPct val="90000"/>
              </a:lnSpc>
              <a:buFont typeface="Wingdings" pitchFamily="-111" charset="2"/>
              <a:buNone/>
              <a:defRPr/>
            </a:pPr>
            <a:endParaRPr lang="pt-BR" sz="7000" b="1" dirty="0">
              <a:effectLst>
                <a:glow rad="101600">
                  <a:schemeClr val="bg1">
                    <a:lumMod val="75000"/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51054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pitchFamily="-111" charset="2"/>
              <a:buNone/>
              <a:defRPr/>
            </a:pPr>
            <a:r>
              <a:rPr lang="pt-BR" sz="7000" b="1" kern="1200" dirty="0" smtClean="0"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Aleluia!  Aleluia! </a:t>
            </a:r>
          </a:p>
          <a:p>
            <a:pPr algn="ctr" eaLnBrk="1" hangingPunct="1">
              <a:lnSpc>
                <a:spcPct val="90000"/>
              </a:lnSpc>
              <a:buFont typeface="Wingdings" pitchFamily="-111" charset="2"/>
              <a:buNone/>
              <a:defRPr/>
            </a:pPr>
            <a:r>
              <a:rPr lang="pt-BR" sz="7000" b="1" kern="1200" dirty="0" smtClean="0"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Santo, Santo, </a:t>
            </a:r>
          </a:p>
          <a:p>
            <a:pPr algn="ctr" eaLnBrk="1" hangingPunct="1">
              <a:lnSpc>
                <a:spcPct val="90000"/>
              </a:lnSpc>
              <a:buFont typeface="Wingdings" pitchFamily="-111" charset="2"/>
              <a:buNone/>
              <a:defRPr/>
            </a:pPr>
            <a:r>
              <a:rPr lang="pt-BR" sz="7000" b="1" kern="1200" dirty="0" smtClean="0"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É o Senhor Deus,</a:t>
            </a:r>
          </a:p>
          <a:p>
            <a:pPr algn="ctr" eaLnBrk="1" hangingPunct="1">
              <a:lnSpc>
                <a:spcPct val="90000"/>
              </a:lnSpc>
              <a:buFont typeface="Wingdings" pitchFamily="-111" charset="2"/>
              <a:buNone/>
              <a:defRPr/>
            </a:pPr>
            <a:r>
              <a:rPr lang="pt-BR" sz="7000" b="1" kern="1200" dirty="0" smtClean="0"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Poderoso</a:t>
            </a:r>
          </a:p>
          <a:p>
            <a:pPr algn="ctr" eaLnBrk="1" hangingPunct="1">
              <a:lnSpc>
                <a:spcPct val="90000"/>
              </a:lnSpc>
              <a:buFont typeface="Wingdings" pitchFamily="-111" charset="2"/>
              <a:buNone/>
              <a:defRPr/>
            </a:pPr>
            <a:r>
              <a:rPr lang="pt-BR" sz="7000" dirty="0" smtClean="0">
                <a:latin typeface="Calibri" pitchFamily="34" charset="0"/>
                <a:cs typeface="Calibri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5791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pitchFamily="-111" charset="2"/>
              <a:buNone/>
              <a:defRPr/>
            </a:pPr>
            <a:r>
              <a:rPr lang="pt-BR" sz="7000" b="1" kern="1200" dirty="0" smtClean="0"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Digno de louvor, </a:t>
            </a:r>
          </a:p>
          <a:p>
            <a:pPr algn="ctr" eaLnBrk="1" hangingPunct="1">
              <a:lnSpc>
                <a:spcPct val="90000"/>
              </a:lnSpc>
              <a:buFont typeface="Wingdings" pitchFamily="-111" charset="2"/>
              <a:buNone/>
              <a:defRPr/>
            </a:pPr>
            <a:r>
              <a:rPr lang="pt-BR" sz="7000" b="1" kern="1200" dirty="0" smtClean="0"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Digno de louvor  </a:t>
            </a:r>
          </a:p>
          <a:p>
            <a:pPr algn="ctr" eaLnBrk="1" hangingPunct="1">
              <a:lnSpc>
                <a:spcPct val="90000"/>
              </a:lnSpc>
              <a:buFont typeface="Wingdings" pitchFamily="-111" charset="2"/>
              <a:buNone/>
              <a:defRPr/>
            </a:pPr>
            <a:r>
              <a:rPr lang="pt-BR" sz="7000" b="1" kern="1200" dirty="0" smtClean="0"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 Tu és Santo, Santo!</a:t>
            </a:r>
          </a:p>
          <a:p>
            <a:pPr algn="ctr" eaLnBrk="1" hangingPunct="1">
              <a:lnSpc>
                <a:spcPct val="110000"/>
              </a:lnSpc>
              <a:buFont typeface="Wingdings" pitchFamily="-111" charset="2"/>
              <a:buNone/>
              <a:defRPr/>
            </a:pPr>
            <a:endParaRPr lang="pt-BR" sz="7000" b="1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55650"/>
            <a:ext cx="9144000" cy="594995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pitchFamily="-111" charset="2"/>
              <a:buNone/>
              <a:defRPr/>
            </a:pPr>
            <a:r>
              <a:rPr lang="pt-BR" sz="7000" b="1" kern="1200" dirty="0" smtClean="0"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Aleluia!  Aleluia!  </a:t>
            </a:r>
          </a:p>
          <a:p>
            <a:pPr algn="ctr" eaLnBrk="1" hangingPunct="1">
              <a:lnSpc>
                <a:spcPct val="90000"/>
              </a:lnSpc>
              <a:buFont typeface="Wingdings" pitchFamily="-111" charset="2"/>
              <a:buNone/>
              <a:defRPr/>
            </a:pPr>
            <a:r>
              <a:rPr lang="pt-BR" sz="7000" b="1" kern="1200" dirty="0" smtClean="0"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Ao Senhor Poderoso Deus</a:t>
            </a:r>
          </a:p>
          <a:p>
            <a:pPr algn="ctr" eaLnBrk="1" hangingPunct="1">
              <a:lnSpc>
                <a:spcPct val="90000"/>
              </a:lnSpc>
              <a:buFont typeface="Wingdings" pitchFamily="-111" charset="2"/>
              <a:buNone/>
              <a:defRPr/>
            </a:pPr>
            <a:endParaRPr lang="pt-BR" sz="7000" b="1" kern="1200" dirty="0" smtClean="0">
              <a:effectLst>
                <a:glow rad="101600">
                  <a:schemeClr val="bg1">
                    <a:lumMod val="75000"/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 eaLnBrk="1" hangingPunct="1">
              <a:lnSpc>
                <a:spcPct val="90000"/>
              </a:lnSpc>
              <a:buFont typeface="Wingdings" pitchFamily="-111" charset="2"/>
              <a:buNone/>
              <a:defRPr/>
            </a:pPr>
            <a:endParaRPr lang="pt-BR" sz="7000" b="1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54864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pitchFamily="-111" charset="2"/>
              <a:buNone/>
              <a:defRPr/>
            </a:pPr>
            <a:r>
              <a:rPr lang="pt-BR" sz="7000" b="1" kern="1200" dirty="0" smtClean="0"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Aleluia!  Aleluia! </a:t>
            </a:r>
          </a:p>
          <a:p>
            <a:pPr algn="ctr" eaLnBrk="1" hangingPunct="1">
              <a:lnSpc>
                <a:spcPct val="90000"/>
              </a:lnSpc>
              <a:buFont typeface="Wingdings" pitchFamily="-111" charset="2"/>
              <a:buNone/>
              <a:defRPr/>
            </a:pPr>
            <a:r>
              <a:rPr lang="pt-BR" sz="7000" b="1" kern="1200" dirty="0" smtClean="0"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Santo, Santo, </a:t>
            </a:r>
          </a:p>
          <a:p>
            <a:pPr algn="ctr" eaLnBrk="1" hangingPunct="1">
              <a:lnSpc>
                <a:spcPct val="90000"/>
              </a:lnSpc>
              <a:buFont typeface="Wingdings" pitchFamily="-111" charset="2"/>
              <a:buNone/>
              <a:defRPr/>
            </a:pPr>
            <a:r>
              <a:rPr lang="pt-BR" sz="7000" b="1" kern="1200" dirty="0" smtClean="0"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É o Senhor Deus,</a:t>
            </a:r>
          </a:p>
          <a:p>
            <a:pPr algn="ctr" eaLnBrk="1" hangingPunct="1">
              <a:lnSpc>
                <a:spcPct val="90000"/>
              </a:lnSpc>
              <a:buFont typeface="Wingdings" pitchFamily="-111" charset="2"/>
              <a:buNone/>
              <a:defRPr/>
            </a:pPr>
            <a:r>
              <a:rPr lang="pt-BR" sz="7000" b="1" kern="1200" dirty="0" smtClean="0"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Poderoso</a:t>
            </a:r>
          </a:p>
          <a:p>
            <a:pPr algn="ctr" eaLnBrk="1" hangingPunct="1">
              <a:lnSpc>
                <a:spcPct val="90000"/>
              </a:lnSpc>
              <a:buFont typeface="Wingdings" pitchFamily="-111" charset="2"/>
              <a:buNone/>
              <a:defRPr/>
            </a:pPr>
            <a:r>
              <a:rPr lang="pt-BR" sz="7000" b="1" kern="1200" dirty="0" smtClean="0"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9144000" cy="5791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pitchFamily="-111" charset="2"/>
              <a:buNone/>
              <a:defRPr/>
            </a:pPr>
            <a:r>
              <a:rPr lang="pt-BR" sz="7000" b="1" kern="1200" dirty="0" smtClean="0"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Digno de louvor, </a:t>
            </a:r>
          </a:p>
          <a:p>
            <a:pPr algn="ctr" eaLnBrk="1" hangingPunct="1">
              <a:lnSpc>
                <a:spcPct val="90000"/>
              </a:lnSpc>
              <a:buFont typeface="Wingdings" pitchFamily="-111" charset="2"/>
              <a:buNone/>
              <a:defRPr/>
            </a:pPr>
            <a:r>
              <a:rPr lang="pt-BR" sz="7000" b="1" kern="1200" dirty="0" smtClean="0"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Digno de louvor  </a:t>
            </a:r>
          </a:p>
          <a:p>
            <a:pPr algn="ctr" eaLnBrk="1" hangingPunct="1">
              <a:lnSpc>
                <a:spcPct val="90000"/>
              </a:lnSpc>
              <a:buFont typeface="Wingdings" pitchFamily="-111" charset="2"/>
              <a:buNone/>
              <a:defRPr/>
            </a:pPr>
            <a:r>
              <a:rPr lang="pt-BR" sz="7000" b="1" kern="1200" dirty="0" smtClean="0"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 Tu és Santo, Santo!</a:t>
            </a:r>
          </a:p>
          <a:p>
            <a:pPr algn="ctr" eaLnBrk="1" hangingPunct="1">
              <a:lnSpc>
                <a:spcPct val="90000"/>
              </a:lnSpc>
              <a:buFont typeface="Wingdings" pitchFamily="-111" charset="2"/>
              <a:buNone/>
              <a:defRPr/>
            </a:pPr>
            <a:endParaRPr lang="pt-BR" sz="7000" b="1" kern="1200" dirty="0" smtClean="0">
              <a:effectLst>
                <a:glow rad="101600">
                  <a:schemeClr val="bg1">
                    <a:lumMod val="75000"/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54864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pitchFamily="-111" charset="2"/>
              <a:buNone/>
              <a:defRPr/>
            </a:pPr>
            <a:r>
              <a:rPr lang="pt-BR" sz="7000" b="1" dirty="0" smtClean="0">
                <a:latin typeface="Calibri" pitchFamily="34" charset="0"/>
                <a:cs typeface="Calibri" pitchFamily="34" charset="0"/>
              </a:rPr>
              <a:t> </a:t>
            </a:r>
          </a:p>
          <a:p>
            <a:pPr algn="ctr" eaLnBrk="1" hangingPunct="1">
              <a:lnSpc>
                <a:spcPct val="90000"/>
              </a:lnSpc>
              <a:buFont typeface="Wingdings" pitchFamily="-111" charset="2"/>
              <a:buNone/>
              <a:defRPr/>
            </a:pPr>
            <a:r>
              <a:rPr lang="pt-BR" sz="7000" b="1" kern="1200" dirty="0" smtClean="0"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É o Senhor Deus,</a:t>
            </a:r>
          </a:p>
          <a:p>
            <a:pPr algn="ctr" eaLnBrk="1" hangingPunct="1">
              <a:lnSpc>
                <a:spcPct val="90000"/>
              </a:lnSpc>
              <a:buFont typeface="Wingdings" pitchFamily="-111" charset="2"/>
              <a:buNone/>
              <a:defRPr/>
            </a:pPr>
            <a:r>
              <a:rPr lang="pt-BR" sz="7000" b="1" kern="1200" dirty="0" smtClean="0"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Poderoso</a:t>
            </a:r>
          </a:p>
          <a:p>
            <a:pPr algn="ctr" eaLnBrk="1" hangingPunct="1">
              <a:lnSpc>
                <a:spcPct val="90000"/>
              </a:lnSpc>
              <a:buFont typeface="Wingdings" pitchFamily="-111" charset="2"/>
              <a:buNone/>
              <a:defRPr/>
            </a:pPr>
            <a:r>
              <a:rPr lang="pt-BR" sz="7000" b="1" kern="1200" dirty="0" smtClean="0"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9144000" cy="5791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pitchFamily="-111" charset="2"/>
              <a:buNone/>
              <a:defRPr/>
            </a:pPr>
            <a:r>
              <a:rPr lang="pt-BR" sz="7000" b="1" kern="1200" dirty="0" smtClean="0"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Digno de louvor, </a:t>
            </a:r>
          </a:p>
          <a:p>
            <a:pPr algn="ctr" eaLnBrk="1" hangingPunct="1">
              <a:lnSpc>
                <a:spcPct val="90000"/>
              </a:lnSpc>
              <a:buFont typeface="Wingdings" pitchFamily="-111" charset="2"/>
              <a:buNone/>
              <a:defRPr/>
            </a:pPr>
            <a:r>
              <a:rPr lang="pt-BR" sz="7000" b="1" kern="1200" dirty="0" smtClean="0"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Digno de louvor,  </a:t>
            </a:r>
          </a:p>
          <a:p>
            <a:pPr algn="ctr" eaLnBrk="1" hangingPunct="1">
              <a:lnSpc>
                <a:spcPct val="90000"/>
              </a:lnSpc>
              <a:buFont typeface="Wingdings" pitchFamily="-111" charset="2"/>
              <a:buNone/>
              <a:defRPr/>
            </a:pPr>
            <a:r>
              <a:rPr lang="pt-BR" sz="7000" b="1" kern="1200" dirty="0" smtClean="0"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 Tu és Santo, </a:t>
            </a:r>
          </a:p>
          <a:p>
            <a:pPr algn="ctr" eaLnBrk="1" hangingPunct="1">
              <a:lnSpc>
                <a:spcPct val="90000"/>
              </a:lnSpc>
              <a:buFont typeface="Wingdings" pitchFamily="-111" charset="2"/>
              <a:buNone/>
              <a:defRPr/>
            </a:pPr>
            <a:r>
              <a:rPr lang="pt-BR" sz="7000" b="1" kern="1200" dirty="0" smtClean="0"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Santo, Santo!</a:t>
            </a:r>
          </a:p>
          <a:p>
            <a:pPr algn="ctr" eaLnBrk="1" hangingPunct="1">
              <a:lnSpc>
                <a:spcPct val="90000"/>
              </a:lnSpc>
              <a:buFont typeface="Wingdings" pitchFamily="-111" charset="2"/>
              <a:buNone/>
              <a:defRPr/>
            </a:pPr>
            <a:r>
              <a:rPr lang="pt-BR" sz="4000" b="1" kern="1200" dirty="0" smtClean="0">
                <a:effectLst>
                  <a:glow rad="101600">
                    <a:schemeClr val="bg1">
                      <a:lumMod val="7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.</a:t>
            </a:r>
          </a:p>
          <a:p>
            <a:pPr algn="ctr" eaLnBrk="1" hangingPunct="1">
              <a:lnSpc>
                <a:spcPct val="110000"/>
              </a:lnSpc>
              <a:buFont typeface="Wingdings" pitchFamily="-111" charset="2"/>
              <a:buNone/>
              <a:defRPr/>
            </a:pPr>
            <a:endParaRPr lang="pt-BR" sz="7000" b="1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xturizado">
  <a:themeElements>
    <a:clrScheme name="Texturizado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izad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11" charset="0"/>
          </a:defRPr>
        </a:defPPr>
      </a:lstStyle>
    </a:lnDef>
  </a:objectDefaults>
  <a:extraClrSchemeLst>
    <a:extraClrScheme>
      <a:clrScheme name="Texturizado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izado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izado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izado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izado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izado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izado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izado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Texturizado</Template>
  <TotalTime>159</TotalTime>
  <Words>40</Words>
  <Application>Microsoft Office PowerPoint</Application>
  <PresentationFormat>Apresentação na tela (4:3)</PresentationFormat>
  <Paragraphs>30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Texturizado</vt:lpstr>
      <vt:lpstr>AGNUS DEI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teste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SENHOR NOSSO</dc:title>
  <dc:creator>teste</dc:creator>
  <cp:lastModifiedBy>Paulo</cp:lastModifiedBy>
  <cp:revision>35</cp:revision>
  <dcterms:created xsi:type="dcterms:W3CDTF">2011-02-06T16:07:08Z</dcterms:created>
  <dcterms:modified xsi:type="dcterms:W3CDTF">2013-12-24T22:42:58Z</dcterms:modified>
</cp:coreProperties>
</file>