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8" r:id="rId4"/>
    <p:sldId id="271" r:id="rId5"/>
    <p:sldId id="269" r:id="rId6"/>
    <p:sldId id="270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3" d="100"/>
          <a:sy n="63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3F386-8EBD-44B8-ACAB-AE3A751CAC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A5519-0076-4C73-937D-0F59ED77AA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41E09-635B-400C-8325-919F3020CD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8D1A6-E187-449D-A4A0-C04152B88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CB2A-12D0-4594-AE24-FEA260140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8E8DE-BF8D-4CED-9FA8-D18A199C7C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2D53-1B8B-4442-A743-AAE804DBA0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353A7-F8E0-4ECB-B912-AC25A0890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E02C1-AB06-4CD3-9514-AFA39CB85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EA33C-9DD7-40AF-9D55-75E354C25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792E6-F6FA-4710-B41F-C49BA831F8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58D86FE-F9F0-4FD6-A822-71050F5BB6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1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AGNUS DEI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388" y="2205038"/>
            <a:ext cx="8856662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  </a:t>
            </a:r>
          </a:p>
          <a:p>
            <a:pPr algn="ctr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Poderoso Deus</a:t>
            </a:r>
          </a:p>
          <a:p>
            <a:pPr algn="ctr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10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Santo,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Deus,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Poderoso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Tu és Santo, Santo!</a:t>
            </a:r>
          </a:p>
          <a:p>
            <a:pPr algn="ctr" eaLnBrk="1" hangingPunct="1">
              <a:lnSpc>
                <a:spcPct val="110000"/>
              </a:lnSpc>
              <a:buFont typeface="Wingdings" pitchFamily="-111" charset="2"/>
              <a:buNone/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5650"/>
            <a:ext cx="9144000" cy="59499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 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Poderoso Deus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Santo,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Deus,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Poderoso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Tu és Santo, Santo!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endParaRPr lang="pt-BR" sz="7000" b="1" kern="1200" dirty="0" smtClean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Deus,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Poderoso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Tu és Santo,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</a:t>
            </a: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4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4000" b="1" kern="1200" dirty="0" smtClean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lnSpc>
                <a:spcPct val="110000"/>
              </a:lnSpc>
              <a:buFont typeface="Wingdings" pitchFamily="-111" charset="2"/>
              <a:buNone/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1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150</TotalTime>
  <Words>40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Texturizado</vt:lpstr>
      <vt:lpstr>AGNUS DEI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</cp:lastModifiedBy>
  <cp:revision>33</cp:revision>
  <dcterms:created xsi:type="dcterms:W3CDTF">2011-02-06T16:07:08Z</dcterms:created>
  <dcterms:modified xsi:type="dcterms:W3CDTF">2013-07-21T14:29:29Z</dcterms:modified>
</cp:coreProperties>
</file>