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sldIdLst>
    <p:sldId id="301" r:id="rId2"/>
    <p:sldId id="256" r:id="rId3"/>
    <p:sldId id="257" r:id="rId4"/>
    <p:sldId id="258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00" r:id="rId14"/>
    <p:sldId id="296" r:id="rId15"/>
    <p:sldId id="297" r:id="rId16"/>
    <p:sldId id="298" r:id="rId17"/>
    <p:sldId id="302" r:id="rId18"/>
    <p:sldId id="303" r:id="rId19"/>
    <p:sldId id="304" r:id="rId20"/>
    <p:sldId id="30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FD71B6-CBBF-42D7-B09D-77C1A5315C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B994D-84FB-4606-819C-11BFA9A264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373F0-819E-4080-8489-7AEADAD9C7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66116-A7CC-483D-8418-B147973C41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EA47A-3042-4850-BFC5-4B2B6ECDF8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0D239-B691-4FCD-BEF9-BEB888CD9E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F2EE3-49A0-420F-98DF-59FDCE9423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7BA63-E786-419D-9041-46FB8C06DF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F89FC-CBB8-4150-9759-CAE50E304B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913C8-04EF-4646-8B2D-30B19E1E179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F342-0E6D-4FE0-AE9A-8DE341E8BD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-26988"/>
            <a:ext cx="9144000" cy="1295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75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Purificadoras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850" y="1379538"/>
            <a:ext cx="8569325" cy="54784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Autora: Ana Paula Valadão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Álbum: Diante do Trono 3 – Águas Purificadoras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44450"/>
            <a:ext cx="7924800" cy="5410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que correm 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trono.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que curam,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limpam.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38213" y="44450"/>
            <a:ext cx="7162800" cy="5181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onde o rio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passar.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vai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1813" y="44450"/>
            <a:ext cx="8001000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leva a vida do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próprio Deus.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este rio está 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neste Lugar.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44450"/>
            <a:ext cx="8382000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beber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teu rio, Senhor.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Sacia minha sede,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Lava o meu interior.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115888"/>
            <a:ext cx="7848600" cy="5181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fluir em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tuas águas.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beber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tua fonte.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44450"/>
            <a:ext cx="7239000" cy="5562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Fonte de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vivas.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a fonte,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44450"/>
            <a:ext cx="7239000" cy="5562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rio,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a fonte, 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44450"/>
            <a:ext cx="8382000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beber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teu rio, Senhor.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Sacia minha sede,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Lava o meu interior.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115888"/>
            <a:ext cx="7848600" cy="5181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fluir em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tuas águas.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beber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tua fonte.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44450"/>
            <a:ext cx="7239000" cy="5562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Fonte de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vivas.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a fonte,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44450"/>
            <a:ext cx="7696200" cy="44958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Existe um rio, 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flui do teu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44450"/>
            <a:ext cx="7239000" cy="5562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rio,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a fonte, 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44450"/>
            <a:ext cx="7924800" cy="5410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que correm 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trono.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que curam,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limpam.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71550" y="44450"/>
            <a:ext cx="7162800" cy="5181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onde o rio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passar.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vai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44450"/>
            <a:ext cx="8001000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leva a vida do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próprio Deus.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este rio está 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neste Lugar.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38150" y="44450"/>
            <a:ext cx="8382000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beber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teu rio, Senhor.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Sacia minha sede,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Lava o meu interior.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188" y="44450"/>
            <a:ext cx="7848600" cy="5181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fluir em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tuas águas.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beber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tua fonte.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71550" y="44450"/>
            <a:ext cx="7239000" cy="5562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Fonte de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águas vivas.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a fonte,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44450"/>
            <a:ext cx="7696200" cy="44958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Existe um rio, 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flui do teu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298</TotalTime>
  <Words>275</Words>
  <Application>Microsoft Office PowerPoint</Application>
  <PresentationFormat>Apresentação na tela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Times New Roman</vt:lpstr>
      <vt:lpstr>Arial</vt:lpstr>
      <vt:lpstr>Calibri</vt:lpstr>
      <vt:lpstr>FITAS</vt:lpstr>
      <vt:lpstr>Águas Purificadoras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24</cp:revision>
  <dcterms:created xsi:type="dcterms:W3CDTF">2002-11-03T14:04:44Z</dcterms:created>
  <dcterms:modified xsi:type="dcterms:W3CDTF">2012-09-02T21:32:07Z</dcterms:modified>
</cp:coreProperties>
</file>