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8" r:id="rId3"/>
    <p:sldId id="280" r:id="rId4"/>
    <p:sldId id="281" r:id="rId5"/>
    <p:sldId id="262" r:id="rId6"/>
    <p:sldId id="257" r:id="rId7"/>
    <p:sldId id="282" r:id="rId8"/>
    <p:sldId id="283" r:id="rId9"/>
    <p:sldId id="263" r:id="rId10"/>
    <p:sldId id="258" r:id="rId11"/>
    <p:sldId id="284" r:id="rId12"/>
    <p:sldId id="285" r:id="rId13"/>
    <p:sldId id="279" r:id="rId14"/>
    <p:sldId id="286" r:id="rId15"/>
    <p:sldId id="287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8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A6D10-4BA7-46FF-82F5-8A27F1B256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5560-3787-4748-A2BF-F3A788EBD3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-142875"/>
            <a:ext cx="8839200" cy="15557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860425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23850" y="282575"/>
            <a:ext cx="8569325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palavra me faz compreender        Que, em meios às provas, prova o seu sustento.        Alegrar-me-ei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5328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532813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Senhor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115888"/>
            <a:ext cx="8534400" cy="5562600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500" b="1" kern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feliz (Sou feliz)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500" b="1" kern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Jesus (com Jesus)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500" b="1" kern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feliz com Jesus,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500" b="1" kern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Senhor.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5328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buSzPct val="85000"/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marL="342900" indent="-342900" algn="ctr">
              <a:lnSpc>
                <a:spcPct val="80000"/>
              </a:lnSpc>
              <a:buSzPct val="85000"/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532813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buSzPct val="85000"/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marL="342900" indent="-342900" algn="ctr">
              <a:lnSpc>
                <a:spcPct val="80000"/>
              </a:lnSpc>
              <a:buSzPct val="85000"/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</a:t>
            </a:r>
          </a:p>
          <a:p>
            <a:pPr marL="342900" indent="-342900" algn="ctr">
              <a:lnSpc>
                <a:spcPct val="80000"/>
              </a:lnSpc>
              <a:buSzPct val="85000"/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50825" y="692150"/>
            <a:ext cx="8532813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</a:t>
            </a:r>
          </a:p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0825" y="115888"/>
            <a:ext cx="860425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532813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</a:t>
            </a:r>
          </a:p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68313" y="635000"/>
            <a:ext cx="820737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tem me dado razão pra viver: </a:t>
            </a: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viver </a:t>
            </a: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Cristo o morrer é lucro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76581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privilégio de amar e servir,         Mesmo que isso envolva dor e sofrimento, Alegrar-me-ei </a:t>
            </a:r>
            <a:r>
              <a:rPr lang="pt-BR" sz="8800" dirty="0"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cs typeface="Times New Roman" pitchFamily="18" charset="0"/>
              </a:rPr>
              <a:t>                </a:t>
            </a:r>
            <a:endParaRPr lang="pt-BR" sz="8000" dirty="0"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5328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532813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Alegrar-me-ei, Alegrar-me-ei! </a:t>
            </a:r>
          </a:p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Alegrar-me, alegrar-me, alegrar-me-ei</a:t>
            </a:r>
          </a:p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0825" y="85725"/>
            <a:ext cx="8435975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tem me dado razão pra entender    Que Ele me ampara em qualquer momento.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Quartz 1">
    <a:dk1>
      <a:srgbClr val="000044"/>
    </a:dk1>
    <a:lt1>
      <a:srgbClr val="FFFFFF"/>
    </a:lt1>
    <a:dk2>
      <a:srgbClr val="000066"/>
    </a:dk2>
    <a:lt2>
      <a:srgbClr val="FFCC00"/>
    </a:lt2>
    <a:accent1>
      <a:srgbClr val="9CE157"/>
    </a:accent1>
    <a:accent2>
      <a:srgbClr val="2663A0"/>
    </a:accent2>
    <a:accent3>
      <a:srgbClr val="AAAAB8"/>
    </a:accent3>
    <a:accent4>
      <a:srgbClr val="DADADA"/>
    </a:accent4>
    <a:accent5>
      <a:srgbClr val="CBEEB4"/>
    </a:accent5>
    <a:accent6>
      <a:srgbClr val="215991"/>
    </a:accent6>
    <a:hlink>
      <a:srgbClr val="F98D43"/>
    </a:hlink>
    <a:folHlink>
      <a:srgbClr val="CC3300"/>
    </a:folHlink>
  </a:clrScheme>
</a:themeOverride>
</file>

<file path=ppt/theme/themeOverride2.xml><?xml version="1.0" encoding="utf-8"?>
<a:themeOverride xmlns:a="http://schemas.openxmlformats.org/drawingml/2006/main">
  <a:clrScheme name="Quartz 1">
    <a:dk1>
      <a:srgbClr val="000044"/>
    </a:dk1>
    <a:lt1>
      <a:srgbClr val="FFFFFF"/>
    </a:lt1>
    <a:dk2>
      <a:srgbClr val="000066"/>
    </a:dk2>
    <a:lt2>
      <a:srgbClr val="FFCC00"/>
    </a:lt2>
    <a:accent1>
      <a:srgbClr val="9CE157"/>
    </a:accent1>
    <a:accent2>
      <a:srgbClr val="2663A0"/>
    </a:accent2>
    <a:accent3>
      <a:srgbClr val="AAAAB8"/>
    </a:accent3>
    <a:accent4>
      <a:srgbClr val="DADADA"/>
    </a:accent4>
    <a:accent5>
      <a:srgbClr val="CBEEB4"/>
    </a:accent5>
    <a:accent6>
      <a:srgbClr val="215991"/>
    </a:accent6>
    <a:hlink>
      <a:srgbClr val="F98D43"/>
    </a:hlink>
    <a:folHlink>
      <a:srgbClr val="CC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192</Words>
  <Application>Microsoft Office PowerPoint</Application>
  <PresentationFormat>Apresentação na tela 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Times New Roman</vt:lpstr>
      <vt:lpstr>Arial</vt:lpstr>
      <vt:lpstr>Arial Black</vt:lpstr>
      <vt:lpstr>Wingdings</vt:lpstr>
      <vt:lpstr>Calibri</vt:lpstr>
      <vt:lpstr>Monotype Corsiva</vt:lpstr>
      <vt:lpstr>Quartz</vt:lpstr>
      <vt:lpstr>Alegrar-me-ei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40</cp:revision>
  <dcterms:created xsi:type="dcterms:W3CDTF">2003-02-21T18:05:37Z</dcterms:created>
  <dcterms:modified xsi:type="dcterms:W3CDTF">2012-09-02T21:32:24Z</dcterms:modified>
</cp:coreProperties>
</file>