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3399"/>
    <a:srgbClr val="0099FF"/>
    <a:srgbClr val="669900"/>
    <a:srgbClr val="FF9900"/>
    <a:srgbClr val="CC33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4203" autoAdjust="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38A7F4-5615-4898-9BFF-AC9BAFF4EF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5A703-DFB3-48BC-8B81-10E414B10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B0DC5-6DDB-4544-B73F-F7BC9A544E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95D9-34A8-4439-93EA-BFF30F24C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021AE-E4A0-4C3C-9404-731C5F20CC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CB981-3617-451D-BDF4-4F982E8714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14B8F-9A56-48AE-895F-54CEA59E07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95DCE-6133-4012-9A23-535FE79025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7063C-4C3D-4867-A439-EBF84CAE0B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4BCD7-3314-46D9-86DA-10EFFE090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27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80188" y="6313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8A660-B8B8-422E-9CA7-B07BE0F043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189038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ALEGREI-ME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5573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bom saber que Cristo está neste lugar.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Alegrei-me quando disseram: </a:t>
            </a:r>
            <a:endParaRPr lang="pt-BR" sz="7000" b="1" dirty="0" smtClean="0">
              <a:solidFill>
                <a:srgbClr val="F8F8F8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a casa do Senhor! </a:t>
            </a:r>
            <a:endParaRPr lang="pt-BR" sz="7000" b="1" dirty="0" smtClean="0">
              <a:solidFill>
                <a:srgbClr val="F8F8F8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é bom viver em comunhão, na presença de Deus, ao seu lado irmão.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Bem unidos sem brechas no mesmo amor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ransbordando 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glória do Senhor!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Alegrei-me quando disseram: </a:t>
            </a:r>
            <a:endParaRPr lang="pt-BR" sz="7000" b="1" dirty="0" smtClean="0">
              <a:solidFill>
                <a:srgbClr val="F8F8F8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a casa do Senhor!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Alegrei-me quando disseram: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para a casa (2x)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para a casa do Senhor!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44450"/>
            <a:ext cx="9144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transformar sua tristeza em alegria.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o meu prazer é estar na lei do Senhor.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na Sua lei meditar noite e dia.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 que habitam em Tua casa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são</a:t>
            </a: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bem-aventurados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Louvam-Te perpetuamente!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Alegrei-me quando disseram: </a:t>
            </a:r>
            <a:endParaRPr lang="pt-BR" sz="7000" b="1" dirty="0" smtClean="0">
              <a:solidFill>
                <a:srgbClr val="F8F8F8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Vamos 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a casa do Senhor! </a:t>
            </a:r>
            <a:endParaRPr lang="pt-BR" sz="7000" b="1" dirty="0" smtClean="0">
              <a:solidFill>
                <a:srgbClr val="F8F8F8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2x)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Como é bom viver em comunhão, na presença de Deus, ao seu lado irmão.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4445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Bem unidos sem brechas no mesmo 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amor,</a:t>
            </a:r>
            <a:endParaRPr lang="pt-BR" sz="7000" b="1" dirty="0" smtClean="0">
              <a:solidFill>
                <a:srgbClr val="F8F8F8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</a:t>
            </a:r>
            <a:r>
              <a:rPr lang="pt-BR" sz="7000" b="1" dirty="0" smtClean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ransbordando </a:t>
            </a:r>
            <a:r>
              <a:rPr lang="pt-BR" sz="7000" b="1" dirty="0">
                <a:solidFill>
                  <a:srgbClr val="F8F8F8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glória do Senhor!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3">
      <a:dk1>
        <a:srgbClr val="000044"/>
      </a:dk1>
      <a:lt1>
        <a:srgbClr val="FF9900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8200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FF66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56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8">
        <a:dk1>
          <a:srgbClr val="000044"/>
        </a:dk1>
        <a:lt1>
          <a:srgbClr val="99FF33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82DA2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9">
        <a:dk1>
          <a:srgbClr val="000044"/>
        </a:dk1>
        <a:lt1>
          <a:srgbClr val="0099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82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0">
        <a:dk1>
          <a:srgbClr val="000044"/>
        </a:dk1>
        <a:lt1>
          <a:srgbClr val="FF9966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8256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1">
        <a:dk1>
          <a:srgbClr val="000044"/>
        </a:dk1>
        <a:lt1>
          <a:srgbClr val="FFFF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2">
        <a:dk1>
          <a:srgbClr val="000044"/>
        </a:dk1>
        <a:lt1>
          <a:srgbClr val="CC33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AE2A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13">
        <a:dk1>
          <a:srgbClr val="000044"/>
        </a:dk1>
        <a:lt1>
          <a:srgbClr val="FF99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82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Quartz 13">
    <a:dk1>
      <a:srgbClr val="000044"/>
    </a:dk1>
    <a:lt1>
      <a:srgbClr val="FF9900"/>
    </a:lt1>
    <a:dk2>
      <a:srgbClr val="000066"/>
    </a:dk2>
    <a:lt2>
      <a:srgbClr val="FFCC00"/>
    </a:lt2>
    <a:accent1>
      <a:srgbClr val="9CE157"/>
    </a:accent1>
    <a:accent2>
      <a:srgbClr val="2663A0"/>
    </a:accent2>
    <a:accent3>
      <a:srgbClr val="AAAAB8"/>
    </a:accent3>
    <a:accent4>
      <a:srgbClr val="DA8200"/>
    </a:accent4>
    <a:accent5>
      <a:srgbClr val="CBEEB4"/>
    </a:accent5>
    <a:accent6>
      <a:srgbClr val="215991"/>
    </a:accent6>
    <a:hlink>
      <a:srgbClr val="F98D43"/>
    </a:hlink>
    <a:folHlink>
      <a:srgbClr val="CC3300"/>
    </a:folHlink>
  </a:clrScheme>
</a:themeOverride>
</file>

<file path=ppt/theme/themeOverride2.xml><?xml version="1.0" encoding="utf-8"?>
<a:themeOverride xmlns:a="http://schemas.openxmlformats.org/drawingml/2006/main">
  <a:clrScheme name="Quartz 13">
    <a:dk1>
      <a:srgbClr val="000044"/>
    </a:dk1>
    <a:lt1>
      <a:srgbClr val="FF9900"/>
    </a:lt1>
    <a:dk2>
      <a:srgbClr val="000066"/>
    </a:dk2>
    <a:lt2>
      <a:srgbClr val="FFCC00"/>
    </a:lt2>
    <a:accent1>
      <a:srgbClr val="9CE157"/>
    </a:accent1>
    <a:accent2>
      <a:srgbClr val="2663A0"/>
    </a:accent2>
    <a:accent3>
      <a:srgbClr val="AAAAB8"/>
    </a:accent3>
    <a:accent4>
      <a:srgbClr val="DA8200"/>
    </a:accent4>
    <a:accent5>
      <a:srgbClr val="CBEEB4"/>
    </a:accent5>
    <a:accent6>
      <a:srgbClr val="215991"/>
    </a:accent6>
    <a:hlink>
      <a:srgbClr val="F98D43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169</Words>
  <Application>Microsoft Office PowerPoint</Application>
  <PresentationFormat>Apresentação na tela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Quartz</vt:lpstr>
      <vt:lpstr>ALEGREI-ME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nathanael</cp:lastModifiedBy>
  <cp:revision>25</cp:revision>
  <dcterms:created xsi:type="dcterms:W3CDTF">2003-02-21T18:05:37Z</dcterms:created>
  <dcterms:modified xsi:type="dcterms:W3CDTF">2012-11-18T16:50:44Z</dcterms:modified>
</cp:coreProperties>
</file>