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ABD74-CA33-4BAB-B3E1-3E4AB7AE35A5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519D-C041-4824-B169-DC2C43D25B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879FF-B78C-4E66-846C-4FF10E0EC4A2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7229-62A8-4589-B9CC-E1C0300617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A268-B9C4-4C88-B796-FB1B067444C5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D7308-42E2-4B87-B483-2D8335C58B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F5DA9-8DDE-4EDF-9D14-A7CEAC0CB66A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BF6D-431D-452F-8ECC-3E3A30406F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C2BC5-C24E-407A-8D1A-26403B2B2EC0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DF25-E009-4E62-900C-3AD618898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1D5C-868D-4DC3-935A-4E72B6117C60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FDCCE-F8F5-4324-BEF5-BDAEADC028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A435-83E2-463D-8057-428876B33478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7E3AC-EA49-4DE3-A8ED-E40DA2F57F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805A2-6069-42B8-84C9-2D7A890C94B8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235DF-4D23-4E69-B993-AE3DB2ACC5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51263-02EF-4C34-AC31-22CDBF1D5249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D89A-4AB4-4297-A339-C488CC340F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C58E-FC21-47EF-83A6-D78C9B94CAF1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B6616-E329-4D91-8E0C-D41AD7A66F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8862-412B-4247-9870-C8D957CB6315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0F0F9-AB19-403B-8E5D-DA030B4E01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ACBFD7-95B8-4CB2-8156-87B004AA86A4}" type="datetimeFigureOut">
              <a:rPr lang="pt-BR"/>
              <a:pPr>
                <a:defRPr/>
              </a:pPr>
              <a:t>02/09/2012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C7348F-5150-4C68-90CF-1B4F2CCF6C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Alegrem-se Cristãos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500188"/>
            <a:ext cx="9144000" cy="471487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Alegrem-se Cristãos com alma voz e coração ouçam todos, sem temor: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Novas! </a:t>
            </a:r>
            <a:r>
              <a:rPr lang="pt-BR" sz="6000" b="1" dirty="0" err="1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Novas</a:t>
            </a: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571500"/>
            <a:ext cx="9144000" cy="471487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Já nasceu o Salvador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Entre os mais ficou na manjedoura repousou. Cristo já  nasceu!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Cristo já nasceu!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Alegrem-se Cristãos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Alegrem-se Cristãos</dc:title>
  <dc:creator>Kyl &amp; Liah</dc:creator>
  <cp:lastModifiedBy>Paulo</cp:lastModifiedBy>
  <cp:revision>3</cp:revision>
  <dcterms:created xsi:type="dcterms:W3CDTF">2009-12-27T15:15:15Z</dcterms:created>
  <dcterms:modified xsi:type="dcterms:W3CDTF">2012-09-02T21:34:38Z</dcterms:modified>
</cp:coreProperties>
</file>