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56" r:id="rId3"/>
    <p:sldId id="281" r:id="rId4"/>
    <p:sldId id="282" r:id="rId5"/>
    <p:sldId id="266" r:id="rId6"/>
    <p:sldId id="280" r:id="rId7"/>
    <p:sldId id="283" r:id="rId8"/>
    <p:sldId id="284" r:id="rId9"/>
    <p:sldId id="289" r:id="rId10"/>
    <p:sldId id="290" r:id="rId11"/>
    <p:sldId id="285" r:id="rId12"/>
    <p:sldId id="286" r:id="rId13"/>
    <p:sldId id="274" r:id="rId14"/>
    <p:sldId id="287" r:id="rId15"/>
    <p:sldId id="288" r:id="rId16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0000CC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B36095-4761-4180-A4AA-F815F85666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1C43D-D56F-408B-AF69-65D1659FEB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32322-A879-49F6-9E32-5191FB73CA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79CD6-E3CA-4D4A-BED4-3369A93614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058B7-6021-4A5D-8363-6D30FEB72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3396A-158D-4689-B869-22705234C4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7CD1F-CC3D-48D8-97DC-03DE129E69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C684E-B27C-4502-ADE7-26EFF23CB6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E02-EECD-446A-AE89-F44A73228E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10C7C-06BB-45A7-8C0F-69CE80F187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AEA5-3A73-4DFB-8612-DEF00D54EE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96C276F6-AF88-4451-A0FB-21446F45C6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8066087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dedicar-lhe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corações.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36525"/>
            <a:ext cx="8964612" cy="1016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6513" y="14288"/>
            <a:ext cx="9072562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os lábios 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mãos, 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louvor ao Senhor, cantamos, dançamos,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Alegres celebramos.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11188" y="44450"/>
            <a:ext cx="8066087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dedicar-lhe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corações.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11188" y="44450"/>
            <a:ext cx="80645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Entrando em Tua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71450"/>
            <a:ext cx="91440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aleluia!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alegres 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Aqui, Senhor.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aleluia!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dedicar-lhe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corações.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11188" y="-12700"/>
            <a:ext cx="8066087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dedicar-lhe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corações.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11188" y="-26988"/>
            <a:ext cx="8064500" cy="483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Entrando em Tua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80645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Entrando em Tua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11188" y="44450"/>
            <a:ext cx="8066087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dedicar-lhe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corações.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80645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Entrando em Tua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-242888"/>
            <a:ext cx="9144000" cy="720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habita em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Meio aos louvores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Seu povo.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busca os que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adorem em espírito e em verdade.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6513" y="14288"/>
            <a:ext cx="9072562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os lábios 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mãos, 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louvor ao Senhor, cantamos, dançamos,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Alegres celebramos.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11188" y="44450"/>
            <a:ext cx="8066087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dedicar-lhe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corações.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11188" y="-26988"/>
            <a:ext cx="8064500" cy="483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Alegremente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nós aqui.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Entrando em Tua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-252413" y="-100013"/>
            <a:ext cx="9648826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habita em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Meio aos louvores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Seu povo.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busca os que</a:t>
            </a:r>
          </a:p>
          <a:p>
            <a:pPr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adorem em espírito e em verdade.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4">
      <a:dk1>
        <a:srgbClr val="002E2D"/>
      </a:dk1>
      <a:lt1>
        <a:srgbClr val="FFFFFF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DAD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333</TotalTime>
  <Words>207</Words>
  <Application>Microsoft Office PowerPoint</Application>
  <PresentationFormat>Apresentação na tela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Arial Black</vt:lpstr>
      <vt:lpstr>Wingdings</vt:lpstr>
      <vt:lpstr>Calibri</vt:lpstr>
      <vt:lpstr>Quartz</vt:lpstr>
      <vt:lpstr>ALEGREMENTE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42</cp:revision>
  <dcterms:created xsi:type="dcterms:W3CDTF">2003-02-21T18:05:37Z</dcterms:created>
  <dcterms:modified xsi:type="dcterms:W3CDTF">2012-09-02T21:32:51Z</dcterms:modified>
</cp:coreProperties>
</file>