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1" r:id="rId11"/>
    <p:sldId id="26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86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59C8B-5687-47E9-83F1-C9154D0CD5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29065-8D32-460B-A474-FEF4360F4F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34799-BE70-40BA-A98B-48CD95408A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04A8A-B48D-4BBE-8EB3-260BCC3AD6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11BFE-8711-4585-B089-B1C4B1E8E2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A15B9-9CBF-4BB0-9D5B-AAD6BE5956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457A2-3B3E-4D90-A269-D91C998779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8E16E-8F77-4283-BE51-275795D012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3BEB-EC9B-4AD5-8E10-6829BBBE76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6C20B-8CE8-4C24-8E2F-990A84317A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99D9C-AF47-4392-A95C-634A9B87C9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04CD586-F1F8-42AE-A404-8F5EE7680B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8839200" cy="1006475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 é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23850" y="1752600"/>
            <a:ext cx="842486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 é viver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feliz sem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importar qual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situação: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5288" y="-171450"/>
            <a:ext cx="8229600" cy="720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Alegria! Alegria,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Alegria! Alegria!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 dia, todo dia!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nos faz tanto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querer como o realizar.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87450" y="685800"/>
            <a:ext cx="64770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 é viver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feliz sem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importar qual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situação: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55650" y="765175"/>
            <a:ext cx="73914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honrado ou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humilhado,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escassez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ou fartura de pão.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403350" y="692150"/>
            <a:ext cx="652621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 é poder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pedir ao Deus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Bendito pelo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irmão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00113" y="836613"/>
            <a:ext cx="74676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viver em um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mesmo sentimento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afeto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de consolação.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042988" y="762000"/>
            <a:ext cx="70866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 é saber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Deus segundo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Sua glória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riqueza,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042988" y="1143000"/>
            <a:ext cx="7010400" cy="364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Vai suprir nossas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necessidades com certeza!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4925" y="1196975"/>
            <a:ext cx="8839200" cy="364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 é tudo perder sem perder nada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amor de Deus,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11188" y="1219200"/>
            <a:ext cx="8001000" cy="364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 de Cristo o conhecimento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dos caminhos Seus!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50800"/>
            <a:ext cx="91440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Alegria! Alegria,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alegria!Alegria!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 dia, todo dia!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Essa alegria do Senhor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nunca vai acabar.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280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honrado ou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humilhado,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escassez </a:t>
            </a:r>
          </a:p>
          <a:p>
            <a:pPr algn="ctr"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ou fartura de pão.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23850" y="50800"/>
            <a:ext cx="860425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Alegria! Alegria,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alegria!Alegria!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 dia, todo dia!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Essa alegria do Senhor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nunca vai acabar.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4763"/>
            <a:ext cx="9144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Alegria! Alegria,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alegria!Alegria!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 dia, todo dia!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Essa alegria do Senhor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nunca vai acabar.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4763"/>
            <a:ext cx="9144000" cy="601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Alegria! Alegria,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Alegria! Alegria!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 dia, todo dia!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nos faz tanto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querer como o realizar.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31913" y="620713"/>
            <a:ext cx="6526212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 é poder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pedir ao Deus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Bendito pelo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irmão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026"/>
          <p:cNvSpPr txBox="1">
            <a:spLocks noChangeArrowheads="1"/>
          </p:cNvSpPr>
          <p:nvPr/>
        </p:nvSpPr>
        <p:spPr bwMode="auto">
          <a:xfrm>
            <a:off x="971550" y="765175"/>
            <a:ext cx="74676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viver em um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mesmo sentimento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afeto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de consolação.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43000" y="762000"/>
            <a:ext cx="70866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 é saber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Deus segundo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Sua glória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riqueza,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16013" y="1341438"/>
            <a:ext cx="70104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Vai suprir nossas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necessidades com certeza!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7950" y="1268413"/>
            <a:ext cx="883920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 é tudo perder sem perder nada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amor de Deus,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68313" y="1219200"/>
            <a:ext cx="8001000" cy="364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 de Cristo o conhecimento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dos caminhos Seus!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64235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Alegria! Alegria,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alegria!Alegria!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Todo dia, todo dia!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Essa alegria do Senhor </a:t>
            </a:r>
          </a:p>
          <a:p>
            <a:pPr algn="ctr">
              <a:lnSpc>
                <a:spcPct val="11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nunca vai acabar.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7">
      <a:dk1>
        <a:srgbClr val="000044"/>
      </a:dk1>
      <a:lt1>
        <a:srgbClr val="CC6600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AE5600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0044"/>
        </a:dk1>
        <a:lt1>
          <a:srgbClr val="CC6600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AE5600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345</TotalTime>
  <Words>298</Words>
  <Application>Microsoft Office PowerPoint</Application>
  <PresentationFormat>Apresentação na tela (4:3)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Times New Roman</vt:lpstr>
      <vt:lpstr>Arial</vt:lpstr>
      <vt:lpstr>Arial Black</vt:lpstr>
      <vt:lpstr>Wingdings</vt:lpstr>
      <vt:lpstr>Calibri</vt:lpstr>
      <vt:lpstr>Quartz</vt:lpstr>
      <vt:lpstr>Alegria é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40</cp:revision>
  <dcterms:created xsi:type="dcterms:W3CDTF">2003-02-21T18:05:37Z</dcterms:created>
  <dcterms:modified xsi:type="dcterms:W3CDTF">2012-09-02T21:37:54Z</dcterms:modified>
</cp:coreProperties>
</file>