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5" r:id="rId2"/>
    <p:sldId id="337" r:id="rId3"/>
    <p:sldId id="257" r:id="rId4"/>
    <p:sldId id="321" r:id="rId5"/>
    <p:sldId id="322" r:id="rId6"/>
    <p:sldId id="318" r:id="rId7"/>
    <p:sldId id="338" r:id="rId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4660" autoAdjust="0"/>
  </p:normalViewPr>
  <p:slideViewPr>
    <p:cSldViewPr>
      <p:cViewPr varScale="1">
        <p:scale>
          <a:sx n="73" d="100"/>
          <a:sy n="73" d="100"/>
        </p:scale>
        <p:origin x="-129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64556-9EDD-4679-82B0-5414D76083F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F18ED-7FED-4BBB-A9FC-250B83A8423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CC1A7-075D-4F71-98A7-AA1F271C1A5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1358F-CB1A-40F4-843F-AD71072A73B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9DF32-10DE-4339-91F0-54563D3480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D9747-FB8A-426D-AD42-150816C747D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0E3A3-71DA-483C-B950-514C6FE27E9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83CF1-6604-4256-B3B7-CA2ABDCD2BA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7DAC2-E4FA-43D0-8F0C-31E90CBE51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88A034-8E1D-4276-8B80-4776532C7BA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EDD90-56BC-4BB3-9845-013553C0A4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D30A7FBD-82F2-425C-8103-1AFF9CA09A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34925" y="1844675"/>
            <a:ext cx="903605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effectLst>
                  <a:glow rad="101600">
                    <a:schemeClr val="accent3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 que estás assentado 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effectLst>
                  <a:glow rad="101600">
                    <a:schemeClr val="accent3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 trono, sempre  reinando, Soberano. 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1908175" y="119063"/>
            <a:ext cx="5256213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Alfa e Ômega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34925" y="114300"/>
            <a:ext cx="9036050" cy="418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effectLst>
                  <a:glow rad="101600">
                    <a:schemeClr val="accent3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Anjos cantando, homens louvando, Deus reunido com Seu povo.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457200" y="107950"/>
            <a:ext cx="8229600" cy="418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effectLst>
                  <a:glow rad="101600">
                    <a:schemeClr val="accent3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Oh, oh, Alfa, Ômega,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effectLst>
                  <a:glow rad="101600">
                    <a:schemeClr val="accent3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Cristo, Filho,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effectLst>
                  <a:glow rad="101600">
                    <a:schemeClr val="accent3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oh vem, oh vem, oh vem Senhor Jesus.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179388" y="123825"/>
            <a:ext cx="8763000" cy="324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effectLst>
                  <a:glow rad="101600">
                    <a:schemeClr val="accent3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Ansioso espero a Tua volta, o grande dia  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effectLst>
                  <a:glow rad="101600">
                    <a:schemeClr val="accent3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que Tu virás!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0" y="131763"/>
            <a:ext cx="91440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effectLst>
                  <a:glow rad="101600">
                    <a:schemeClr val="accent3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Então subiremos, contigo estaremos pra todo sempre, Aleluia!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179388" y="115888"/>
            <a:ext cx="8763000" cy="418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pt-BR" sz="7000" b="1" dirty="0" err="1">
                <a:effectLst>
                  <a:glow rad="101600">
                    <a:schemeClr val="accent3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Maranata</a:t>
            </a:r>
            <a:r>
              <a:rPr lang="pt-BR" sz="7000" b="1" dirty="0">
                <a:effectLst>
                  <a:glow rad="101600">
                    <a:schemeClr val="accent3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, vem Jesus, Cristo, Mestre, oh vem, oh vem, oh vem Senhor Jesus!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457200" y="107950"/>
            <a:ext cx="8229600" cy="520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pt-BR" sz="7000" b="1" dirty="0" err="1">
                <a:effectLst>
                  <a:glow rad="101600">
                    <a:schemeClr val="accent3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Oh, oh, Alfa, Ômega,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 err="1">
                <a:effectLst>
                  <a:glow rad="101600">
                    <a:schemeClr val="accent3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Cristo, Filho,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 err="1">
                <a:effectLst>
                  <a:glow rad="101600">
                    <a:schemeClr val="accent3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oh vem, oh vem, oh vem </a:t>
            </a:r>
            <a:r>
              <a:rPr lang="pt-BR" sz="7000" b="1" err="1">
                <a:effectLst>
                  <a:glow rad="101600">
                    <a:schemeClr val="accent3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Senhor </a:t>
            </a:r>
            <a:r>
              <a:rPr lang="pt-BR" sz="7000" b="1">
                <a:effectLst>
                  <a:glow rad="101600">
                    <a:schemeClr val="accent3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Jesus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>
                <a:effectLst>
                  <a:glow rad="101600">
                    <a:schemeClr val="accent3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.</a:t>
            </a:r>
            <a:endParaRPr lang="pt-BR" sz="7000" b="1" dirty="0" err="1">
              <a:effectLst>
                <a:glow rad="101600">
                  <a:schemeClr val="accent3">
                    <a:lumMod val="50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8">
        <a:dk1>
          <a:srgbClr val="FFCC00"/>
        </a:dk1>
        <a:lt1>
          <a:srgbClr val="FFFFFF"/>
        </a:lt1>
        <a:dk2>
          <a:srgbClr val="00000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DAAE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118</Words>
  <Application>Microsoft Office PowerPoint</Application>
  <PresentationFormat>Apresentação na tela (4:3)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Monotype Corsiva</vt:lpstr>
      <vt:lpstr>Arial</vt:lpstr>
      <vt:lpstr>Times New Roman</vt:lpstr>
      <vt:lpstr>Calibri</vt:lpstr>
      <vt:lpstr>Estrutura padrão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CRISTO, EU QUERO TE EXALTAR</dc:title>
  <dc:creator>User</dc:creator>
  <cp:lastModifiedBy>Paulo</cp:lastModifiedBy>
  <cp:revision>34</cp:revision>
  <dcterms:created xsi:type="dcterms:W3CDTF">2004-12-31T20:39:03Z</dcterms:created>
  <dcterms:modified xsi:type="dcterms:W3CDTF">2012-09-02T21:38:02Z</dcterms:modified>
</cp:coreProperties>
</file>