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60" r:id="rId8"/>
    <p:sldId id="263" r:id="rId9"/>
    <p:sldId id="262" r:id="rId10"/>
    <p:sldId id="265" r:id="rId11"/>
    <p:sldId id="281" r:id="rId12"/>
    <p:sldId id="282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5050"/>
    <a:srgbClr val="FF6600"/>
    <a:srgbClr val="FF9933"/>
    <a:srgbClr val="99FF99"/>
    <a:srgbClr val="FFFFFF"/>
    <a:srgbClr val="FFFF99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57CDCB-472A-4F58-AA6C-597212EDA257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93D284-3C0F-4C11-ADFA-4971FBAF0B66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890427-4EA8-4938-A716-C6CFE1EB5D04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CA359F-418D-4B1C-BEA9-6F035F2E303F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25706F-FF35-4505-B79D-FB8B7565CD73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F31810-94E4-4592-A0D6-DC15AD3C3EAF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254DB0-5C91-4074-A752-65F04EFE7733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88EA66-BFED-4987-8518-9B064A142A34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8F26BE-24D9-48AC-BF15-3C1EBAB280A8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05C45B-D04D-468A-A62D-C30E0CA0E7A1}" type="slidenum">
              <a:rPr lang="pt-BR"/>
              <a:pPr/>
              <a:t>‹nº›</a:t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0064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pt-BR" sz="8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Aliança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Como é precioso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irmão, estar bem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junto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763588" y="817563"/>
            <a:ext cx="7696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Somos um no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amor de Jesus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79388" y="1046163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um com você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amor do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nosso Pai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63588" y="817563"/>
            <a:ext cx="76962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Somos um no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amor de Jesus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574675"/>
            <a:ext cx="8610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Aliança no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tenho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com você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00113" y="490538"/>
            <a:ext cx="73914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Não existem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mais barreiras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em meu 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50825" y="646113"/>
            <a:ext cx="8610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livre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pra te amar,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pra te aceitar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82575" y="457200"/>
            <a:ext cx="8610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para te pedir: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perdoa-me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irmão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79388" y="758825"/>
            <a:ext cx="8763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um com você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amor do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nosso Pai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746125"/>
            <a:ext cx="76962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Somos um no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amor de Jesus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79388" y="758825"/>
            <a:ext cx="8763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um com você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amor do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nosso Pai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746125"/>
            <a:ext cx="9144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juntos lado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 lado andarmos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com Jesus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746125"/>
            <a:ext cx="76962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Somos um no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amor de Jesus (3x)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4213" y="601663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expressarmos 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Amor que um dia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 nos deu.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0825" y="706438"/>
            <a:ext cx="8610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Pelo sangue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calvário Sua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vida trouxe a nós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417513"/>
            <a:ext cx="8610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Aliança no Senhor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tenho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com você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547688"/>
            <a:ext cx="73914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Não existem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mais Barreiras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em meu 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825" y="719138"/>
            <a:ext cx="8610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livre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pra te Amar,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pra te aceitar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2575" y="698500"/>
            <a:ext cx="8610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para te pedir: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Perdoa-me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irmão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79388" y="1046163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sou um com você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 amor do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pt-BR" sz="8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nosso Pai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za">
  <a:themeElements>
    <a:clrScheme name="Natureza 6">
      <a:dk1>
        <a:srgbClr val="0000FF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0000DA"/>
      </a:accent4>
      <a:accent5>
        <a:srgbClr val="E1EBF7"/>
      </a:accent5>
      <a:accent6>
        <a:srgbClr val="E3AF5A"/>
      </a:accent6>
      <a:hlink>
        <a:srgbClr val="993333"/>
      </a:hlink>
      <a:folHlink>
        <a:srgbClr val="333399"/>
      </a:folHlink>
    </a:clrScheme>
    <a:fontScheme name="Naturez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za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za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za 6">
        <a:dk1>
          <a:srgbClr val="0000FF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0000DA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apresentação\Natureza.pot</Template>
  <TotalTime>653</TotalTime>
  <Words>178</Words>
  <Application>Microsoft Office PowerPoint</Application>
  <PresentationFormat>Apresentação na tela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Natureza</vt:lpstr>
      <vt:lpstr>Aliança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Elissa</cp:lastModifiedBy>
  <cp:revision>47</cp:revision>
  <dcterms:created xsi:type="dcterms:W3CDTF">2003-02-21T18:05:37Z</dcterms:created>
  <dcterms:modified xsi:type="dcterms:W3CDTF">2012-09-17T19:27:19Z</dcterms:modified>
</cp:coreProperties>
</file>