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62" r:id="rId3"/>
    <p:sldId id="26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3" r:id="rId12"/>
    <p:sldId id="284" r:id="rId13"/>
    <p:sldId id="285" r:id="rId14"/>
    <p:sldId id="282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3300"/>
    <a:srgbClr val="800000"/>
    <a:srgbClr val="CC0000"/>
    <a:srgbClr val="FF6600"/>
    <a:srgbClr val="FF9966"/>
    <a:srgbClr val="FF7C8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354BC-757E-4F71-A080-D13625A8D3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50BAC-3A60-45C9-B2AE-5456DCBEEC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EADAF-454A-4EE5-AF4C-6121338782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17A99-D308-4596-A817-DAE7516C08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5EDCC-CCD2-4C21-890A-465ABE771E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971B8-0603-4336-AF67-1889AA7AEC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F8F74-2622-4E3E-B183-95BBC411D9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471BF-9B7E-41FD-BFBE-4841A31F95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8E794-F6C5-49FF-B35C-90942463E8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C25E2-ADDF-4AD7-9064-162F63C148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AA349-85E1-4C14-B238-85D2E1C7A3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1460812-A953-4A31-BFD5-C54D669887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  <a:ea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  <a:ea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  <a:ea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  <a:ea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2" charset="2"/>
        <a:buChar char="l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2" charset="2"/>
        <a:buChar char="l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2" charset="2"/>
        <a:buChar char="l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12" charset="2"/>
        <a:buChar char="l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" y="-42863"/>
            <a:ext cx="8839200" cy="1323976"/>
          </a:xfrm>
        </p:spPr>
        <p:txBody>
          <a:bodyPr/>
          <a:lstStyle/>
          <a:p>
            <a:pPr eaLnBrk="1" hangingPunct="1">
              <a:defRPr/>
            </a:pPr>
            <a:r>
              <a:rPr lang="pt-BR" sz="8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Alto preço</a:t>
            </a:r>
            <a:endParaRPr lang="pt-BR" sz="8000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1749425"/>
            <a:ext cx="9144000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sei que foi pago um alto preço para que contigo eu fosse um meu irmão.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os nossos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olhos em Cristo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unidos iremos andar.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 força do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Santo,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proclamamos aqui,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pagaremos o preço de sermos um só coração no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por mais que as trevas militem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nos tentem separar,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os nossos olhos em Cristo </a:t>
            </a:r>
          </a:p>
          <a:p>
            <a:pPr algn="ctr">
              <a:lnSpc>
                <a:spcPct val="80000"/>
              </a:lnSpc>
              <a:defRPr/>
            </a:pPr>
            <a:endParaRPr lang="pt-BR" sz="8000" b="1" dirty="0">
              <a:solidFill>
                <a:srgbClr val="FFFFFF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Unidos iremos andar (3x)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Jesus derramou Sua vida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pensava em ti,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pensava em mim,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pensava em nós.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0" y="188913"/>
            <a:ext cx="91440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sei que foi pago um alto preço para que contigo eu fosse um meu irmão.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Jesus derramou Sua vida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pensava em ti,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pensava em mim,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pensava em nós.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nos via redimidos por Seu sangue, lutando o bom combate 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Lado a lado trabalhando,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igreja edificando, e rompendo as barreiras pelo amor.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na força do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Espírito Santo,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nós proclamamos aqui,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pagaremos o preço de sermos um só coração no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0" y="188913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por mais que as trevas militem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8000" b="1" dirty="0"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nos tentem separar,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rtz">
  <a:themeElements>
    <a:clrScheme name="Quartz 8">
      <a:dk1>
        <a:srgbClr val="000044"/>
      </a:dk1>
      <a:lt1>
        <a:srgbClr val="00CC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00AE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Quar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2" charset="0"/>
          </a:defRPr>
        </a:defPPr>
      </a:lstStyle>
    </a:lnDef>
  </a:objectDefaults>
  <a:extraClrSchemeLst>
    <a:extraClrScheme>
      <a:clrScheme name="Quar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r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7">
        <a:dk1>
          <a:srgbClr val="000044"/>
        </a:dk1>
        <a:lt1>
          <a:srgbClr val="FF9933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822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rtz 8">
        <a:dk1>
          <a:srgbClr val="000044"/>
        </a:dk1>
        <a:lt1>
          <a:srgbClr val="00CC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00AE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apresentação\Quartz.pot</Template>
  <TotalTime>296</TotalTime>
  <Words>197</Words>
  <Application>Microsoft Office PowerPoint</Application>
  <PresentationFormat>Apresentação na tela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Times New Roman</vt:lpstr>
      <vt:lpstr>ＭＳ Ｐゴシック</vt:lpstr>
      <vt:lpstr>Arial</vt:lpstr>
      <vt:lpstr>Arial Black</vt:lpstr>
      <vt:lpstr>Wingdings</vt:lpstr>
      <vt:lpstr>Calibri</vt:lpstr>
      <vt:lpstr>Quartz</vt:lpstr>
      <vt:lpstr>Alto preço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48</cp:revision>
  <dcterms:created xsi:type="dcterms:W3CDTF">2003-02-21T18:05:37Z</dcterms:created>
  <dcterms:modified xsi:type="dcterms:W3CDTF">2012-09-02T21:38:23Z</dcterms:modified>
</cp:coreProperties>
</file>