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B6A23-B5B9-4170-AAF5-FFC8645897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9D414-41DD-4395-BEF9-8D871F7A5F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4287C-7DB4-4C1F-B4BC-17B5B61E2C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59E7-E504-4A72-8854-4F6A484E83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803E1-F141-4DE9-A489-D8153985CF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FDF45-625F-44D5-864D-A1B7CDF264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A979A-40CC-432A-A5DE-824E0321DF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BB967-116A-42CB-AE5A-62454878EB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F1916-078B-4035-A216-7E6F367D04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FFE0C-68B0-4295-83D7-8312F6E3AE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18BC3-E166-461E-87D4-9F152A33D1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DC7E7A-7AC9-4886-9FA8-3FA0073ADF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2400" y="7938"/>
            <a:ext cx="8763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8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Amigo Verdadeiro  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1000" y="1676400"/>
            <a:ext cx="8382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a fonte de vida, </a:t>
            </a:r>
          </a:p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centro de todas as coisas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Ti está toda a virtude, </a:t>
            </a:r>
          </a:p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glória e da graça sem fim!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Jesus, amigo verdadeiro, que tenho conhecido</a:t>
            </a:r>
            <a:b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vida de meus irmãos!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6200" y="777875"/>
            <a:ext cx="8974138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Jesus, eterno companheiro</a:t>
            </a:r>
            <a:b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filho do Deus vivo, </a:t>
            </a:r>
          </a:p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Deus Emanuel!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Jesus, amigo verdadeiro, que tenho conhecido</a:t>
            </a:r>
            <a:b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vida de meus irmãos!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6200" y="777875"/>
            <a:ext cx="8974138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Jesus, eterno companheiro</a:t>
            </a:r>
            <a:b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filho do Deus vivo, </a:t>
            </a:r>
          </a:p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Deus Emanuel!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ti eu encontro guarida, </a:t>
            </a:r>
          </a:p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contigo eu sou vencedor!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da alegria a certeza, </a:t>
            </a:r>
          </a:p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amor que toma o meu ser,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verdadeira riqueza que sustenta o meu viver!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Jesus, amigo verdadeiro, que tenho conhecido</a:t>
            </a:r>
            <a:b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vida de meus irmãos!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" y="777875"/>
            <a:ext cx="8974138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Jesus, Eterno companheiro</a:t>
            </a:r>
            <a:b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filho do Deus vivo, </a:t>
            </a:r>
          </a:p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Deus Emanuel!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a mão estendida, </a:t>
            </a:r>
          </a:p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cajado que traz direção,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pão que é repartido na vida de comunhão.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808038"/>
            <a:ext cx="8382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a plenitude do Espírito que habita em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145</Words>
  <Application>Microsoft Office PowerPoint</Application>
  <PresentationFormat>Apresentação na tela (4:3)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Times New Roman</vt:lpstr>
      <vt:lpstr>Arial</vt:lpstr>
      <vt:lpstr>Calibri</vt:lpstr>
      <vt:lpstr>Estrutura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6</cp:revision>
  <dcterms:created xsi:type="dcterms:W3CDTF">2005-04-09T01:35:45Z</dcterms:created>
  <dcterms:modified xsi:type="dcterms:W3CDTF">2012-09-09T20:33:52Z</dcterms:modified>
</cp:coreProperties>
</file>