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3333FF"/>
    <a:srgbClr val="00FFFF"/>
    <a:srgbClr val="FFFF00"/>
    <a:srgbClr val="FF6600"/>
    <a:srgbClr val="FF99FF"/>
    <a:srgbClr val="000099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9E4AD62-20AE-4B33-A7E9-21DBFBEDC476}" type="datetimeFigureOut">
              <a:rPr lang="pt-BR"/>
              <a:pPr>
                <a:defRPr/>
              </a:pPr>
              <a:t>27/10/2013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 smtClean="0"/>
              <a:t>Clique para editar os estilos do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FAB8F2F-22B1-40D8-8743-A67D4A5E207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14B7E-4E52-4821-B7F7-E9DA66774F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F82D4-8610-4256-9B75-5FE3038154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BA518-69FE-4752-B136-584ABCFF43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B786A-D18D-4F21-838C-AB9FC5A9CA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84DEC-FE68-4AB9-85A1-162A06EDA0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81BC9-5BA1-44B0-8843-C0FDAF92EB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C1E70-8699-4BD5-B31D-148B55F27F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F5C33-9115-45E6-BFFB-BB68F417D1C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B5050-B1B2-4B33-AACD-DD916131CD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E565B-A60A-4D9F-BED9-D65370F299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F0276-77FC-40EE-A89C-4ACA9070A3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B5A6DC7-64E7-4E6E-B8A2-1C0F83E48E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333375"/>
            <a:ext cx="7486650" cy="866775"/>
          </a:xfrm>
        </p:spPr>
        <p:txBody>
          <a:bodyPr/>
          <a:lstStyle/>
          <a:p>
            <a:pPr eaLnBrk="1" hangingPunct="1">
              <a:defRPr/>
            </a:pPr>
            <a:r>
              <a:rPr lang="pt-BR" sz="8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único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7950" y="2305844"/>
            <a:ext cx="8928100" cy="22463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único que é digno de receber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844576"/>
            <a:ext cx="8207375" cy="3168848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Adoramos o teu nome, nos rendemos aos teus pés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2384549"/>
            <a:ext cx="8207375" cy="2088902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Consagramos todo o nosso ser a 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701007"/>
            <a:ext cx="8207375" cy="3455987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Coroamos a Ti oh Rei Jesus! 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808771"/>
            <a:ext cx="8207375" cy="3240459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Adoramos o teu nome, nos rendemos aos teus pés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088691"/>
            <a:ext cx="8207375" cy="4680619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Consagramos todo o nosso ser a Ti 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(3x)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312827"/>
            <a:ext cx="8785225" cy="2232347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honra e a glória, a força e o poder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312827"/>
            <a:ext cx="8642350" cy="2232347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rei eterno imortal, invisível, mas real,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2384835"/>
            <a:ext cx="8207375" cy="2088331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ele ministramos o louvor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2385120"/>
            <a:ext cx="8207375" cy="2087761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único que é digno de receber</a:t>
            </a:r>
          </a:p>
          <a:p>
            <a:pPr eaLnBrk="1" hangingPunct="1">
              <a:defRPr/>
            </a:pPr>
            <a:endParaRPr lang="pt-BR" sz="8000" b="1" dirty="0" smtClean="0">
              <a:solidFill>
                <a:srgbClr val="66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SimHei" pitchFamily="2" charset="-122"/>
              <a:cs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2312827"/>
            <a:ext cx="8207375" cy="2232347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honra e a glória, a força e o poder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2312827"/>
            <a:ext cx="8207375" cy="2232347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rei eterno imortal, invisível, mas real,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2384549"/>
            <a:ext cx="8207375" cy="2088902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ele ministramos o louvor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68313" y="1736725"/>
            <a:ext cx="8207375" cy="338455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Coroamos a Ti oh Rei Jesus! </a:t>
            </a:r>
          </a:p>
          <a:p>
            <a:pPr eaLnBrk="1" hangingPunct="1">
              <a:defRPr/>
            </a:pPr>
            <a:r>
              <a:rPr lang="pt-BR" sz="7000" b="1" kern="1200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sign padrã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126</Words>
  <Application>Microsoft Office PowerPoint</Application>
  <PresentationFormat>Apresentação na tela (4:3)</PresentationFormat>
  <Paragraphs>19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Design padrão</vt:lpstr>
      <vt:lpstr>Ao único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Moto Honda da Amazönia Ltda.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 ÚNICO</dc:title>
  <dc:creator>Honda</dc:creator>
  <cp:lastModifiedBy>Paulo</cp:lastModifiedBy>
  <cp:revision>13</cp:revision>
  <dcterms:created xsi:type="dcterms:W3CDTF">2008-01-10T19:10:46Z</dcterms:created>
  <dcterms:modified xsi:type="dcterms:W3CDTF">2013-10-27T21:25:13Z</dcterms:modified>
</cp:coreProperties>
</file>