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F00"/>
    <a:srgbClr val="FF6600"/>
    <a:srgbClr val="CC33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5" name="Picture 3" descr="ANABNR2"/>
          <p:cNvPicPr>
            <a:picLocks noChangeAspect="1" noChangeArrowheads="1"/>
          </p:cNvPicPr>
          <p:nvPr/>
        </p:nvPicPr>
        <p:blipFill>
          <a:blip r:embed="rId2" cstate="print"/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49C2CAB-D94A-4A7E-BDFC-F884D564D3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E9EA2-1B44-49F0-BEFC-9F2EB563A838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AB715-B236-4701-9CC5-1216697E8891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CA6D7-4284-40D2-899A-E05920BF4409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E7819-80B4-4820-A59B-64D245DCC941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C0BFE-6141-4AF0-A87C-062917C238AF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9A2B0-4532-4337-81CF-4EFE69A6B14B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8B872-C48B-4B4B-B4BD-E0D4A90B6E4E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0443A-FEDA-4C4B-8D6C-9CD9BC39E1F1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8D22A-5D31-4555-9F5B-4F1E67872410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A0C27-0D31-440E-9167-5AEDCD7B521F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652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653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pic>
        <p:nvPicPr>
          <p:cNvPr id="1033" name="Picture 9" descr="anabnr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4B1C00A-AC6E-4A9F-A1DD-EAD7ACF3D970}" type="slidenum">
              <a:rPr lang="pt-BR"/>
              <a:pPr>
                <a:defRPr/>
              </a:pPr>
              <a:t>‹nº›</a:t>
            </a:fld>
            <a:endParaRPr lang="pt-BR" sz="14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647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REI ETERNO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905000"/>
            <a:ext cx="80708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Rei Eterno,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Imortal, invisível,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único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68313" y="11811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a Glória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a Glória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a Glória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43000" y="13716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Pelos séculos,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 séculos.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Amém.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71550" y="1196975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Rei Eterno,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Imortal, invisível,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único (2x)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68313" y="11811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a Glória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a Glória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a Glória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143000" y="13716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Pelos séculos,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 séculos.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Amém.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11811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a Glória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a Glória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a Glória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43000" y="13716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Pelos séculos,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 séculos.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Amém.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00113" y="981075"/>
            <a:ext cx="73152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Amém.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Amém.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101600">
                    <a:srgbClr val="00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Amém.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kumimoji="0" lang="pt-BR" sz="8000" b="1" dirty="0">
              <a:solidFill>
                <a:schemeClr val="bg1"/>
              </a:solidFill>
              <a:effectLst>
                <a:glow rad="101600">
                  <a:srgbClr val="000066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ureza">
  <a:themeElements>
    <a:clrScheme name="Natureza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z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atureza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za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za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za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za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apresentação\Natureza.pot</Template>
  <TotalTime>200</TotalTime>
  <Words>104</Words>
  <Application>Microsoft Office PowerPoint</Application>
  <PresentationFormat>Apresentação na tela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Times New Roman</vt:lpstr>
      <vt:lpstr>Arial</vt:lpstr>
      <vt:lpstr>Wingdings</vt:lpstr>
      <vt:lpstr>Calibri</vt:lpstr>
      <vt:lpstr>Natureza</vt:lpstr>
      <vt:lpstr>AO REI ETERNO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38</cp:revision>
  <dcterms:created xsi:type="dcterms:W3CDTF">2003-02-21T18:05:37Z</dcterms:created>
  <dcterms:modified xsi:type="dcterms:W3CDTF">2012-09-09T20:39:10Z</dcterms:modified>
</cp:coreProperties>
</file>