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5" r:id="rId3"/>
    <p:sldId id="317" r:id="rId4"/>
    <p:sldId id="318" r:id="rId5"/>
    <p:sldId id="316" r:id="rId6"/>
    <p:sldId id="319" r:id="rId7"/>
    <p:sldId id="320" r:id="rId8"/>
    <p:sldId id="259" r:id="rId9"/>
    <p:sldId id="309" r:id="rId10"/>
    <p:sldId id="310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3D531-FD8B-4416-BB31-BF427C8A33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C984C-20CB-4944-9CBD-50D9CDABA9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E1D1B-9D85-451E-A456-E517067A3E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687E5-AB86-4795-8997-E6B07FFC6C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15A18-F42E-4E9B-89EE-8D13EAC944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34DF5-FEC2-438C-96EB-79D05A1A7D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BE018-6CD2-4A14-B201-6F3ED2DD4D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4E554-2480-4FDC-A8C0-BDB32A30EB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1C03-1A82-4F15-AF61-072E4A2C7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0305B-5DF4-4197-AC51-ED7AE0DAA6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F1A-642B-411F-B0B1-D13FAD787D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71438" y="6624638"/>
            <a:ext cx="1404937" cy="18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QUE ESTÁ SENTADO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2060575"/>
            <a:ext cx="9144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QUE ESTÁ SENTADO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TRONO E AO CORDEIRO,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11125" y="457200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essa é a razão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eu digo que....</a:t>
            </a:r>
          </a:p>
          <a:p>
            <a:pPr algn="ctr">
              <a:lnSpc>
                <a:spcPct val="90000"/>
              </a:lnSpc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adorar a Deus!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549275"/>
            <a:ext cx="89154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SEJA O LOUVOR 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HONRA, E A GLÓRIA,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DOMÍNIO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PELOS SÉCULOS DOS SÉCULOS, AMÉM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0" y="692150"/>
            <a:ext cx="8915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QUE ESTÁ SENTADO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TRONO E AO CORDEIRO,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SEJA O LOUVOR</a:t>
            </a:r>
          </a:p>
          <a:p>
            <a:pPr algn="ctr">
              <a:lnSpc>
                <a:spcPct val="90000"/>
              </a:lnSpc>
              <a:defRPr/>
            </a:pPr>
            <a:endParaRPr lang="pt-BR" sz="6000" b="1" dirty="0">
              <a:solidFill>
                <a:schemeClr val="folHlink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0" y="549275"/>
            <a:ext cx="89154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HONRA,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GLÓRIA,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DOMÍNIO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PELOS SÉCULOS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DOS SÉCULOS,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AMÉM.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ADORAR  A DEUS 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8600" y="1484313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adorar a Deus!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adorar a Deus!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invocar Seu nome!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adorar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1125" y="12954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veio em minha vida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dia especial,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Trocou meu coração,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outro sem igual.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11125" y="4572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essa é a razão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eu digo que....</a:t>
            </a:r>
          </a:p>
          <a:p>
            <a:pPr algn="ctr">
              <a:lnSpc>
                <a:spcPct val="90000"/>
              </a:lnSpc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adorar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644525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8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eu adoro a Deus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8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eu adoro a Deus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8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paz inunda o meu ser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8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eu adoro 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1125" y="981075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veio em minha vida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dia especial,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Trocou meu coração,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outro sem igual.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181</Words>
  <Application>Microsoft Office PowerPoint</Application>
  <PresentationFormat>Apresentação na tela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Calibri</vt:lpstr>
      <vt:lpstr>Monotype Corsiva</vt:lpstr>
      <vt:lpstr>Estrutura padrão</vt:lpstr>
      <vt:lpstr>AO QUE ESTÁ SENTADO </vt:lpstr>
      <vt:lpstr>Slide 2</vt:lpstr>
      <vt:lpstr>Slide 3</vt:lpstr>
      <vt:lpstr>Slide 4</vt:lpstr>
      <vt:lpstr>VAMOS ADORAR  A DEUS 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31</cp:revision>
  <dcterms:created xsi:type="dcterms:W3CDTF">2004-12-31T20:39:03Z</dcterms:created>
  <dcterms:modified xsi:type="dcterms:W3CDTF">2012-09-09T20:38:48Z</dcterms:modified>
</cp:coreProperties>
</file>