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321CA-B9ED-4E3E-9AD4-27EAF8B1EC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3D49-C588-428A-9BE8-A1456BEE0E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A9677-0848-49DD-A7CE-81F6DB7C79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BBAD-566E-4B84-B7A4-E1711673F8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4674-33BC-4959-8FB6-D2188E133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7B5D8-662D-44F8-B673-B8E704E408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CE4E2-499E-4298-BD39-6D7C8170B8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49489-057F-40EA-8051-1D541D6F0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73542-B3C6-4963-B7A2-71C23C03A8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EB432-8A82-4943-AF86-E415658C50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370FE-AD3C-4F35-8E3B-07A01DB78B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6647069-AFF3-452B-AB24-57A9982A1B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cap="sm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SENTIR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513" y="1700213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sentir o mundo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meu redor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vi que pudesse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 real</a:t>
            </a:r>
          </a:p>
          <a:p>
            <a:pPr algn="ctr">
              <a:lnSpc>
                <a:spcPct val="115000"/>
              </a:lnSpc>
              <a:defRPr/>
            </a:pPr>
            <a:endParaRPr lang="pt-BR" sz="7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882775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Venha a Jesus Cristo e vida eterna vai gozar.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Percebi que todos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buscam paz,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porém em vão.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naquilo que procuram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solução,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solução.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220788"/>
            <a:ext cx="91440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em Jesus a paz real eu pude encontrar, o Seu amor pude experimentar.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882775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entreguei a Cristo e vida eterna vou gozar.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697038"/>
            <a:ext cx="91440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ver que você não é feliz. Vou dizer que não podes ser feliz.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149350"/>
            <a:ext cx="9144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continuar a procurar em vão, em caminhos que não trazem solução, não há solução.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em Jesus a paz real você vai encontrar, o Seu amor vai experimentar.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882775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Venha a Jesus Cristo e vida eterna vai gozar.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220788"/>
            <a:ext cx="91440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em Jesus a paz real você vai encontrar, o Seu amor vai experimentar.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149</Words>
  <Application>Microsoft Office PowerPoint</Application>
  <PresentationFormat>Apresentação na tela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</cp:lastModifiedBy>
  <cp:revision>18</cp:revision>
  <dcterms:created xsi:type="dcterms:W3CDTF">2007-01-22T12:06:29Z</dcterms:created>
  <dcterms:modified xsi:type="dcterms:W3CDTF">2012-09-09T20:39:24Z</dcterms:modified>
</cp:coreProperties>
</file>