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B743A-29C7-42FE-BE52-A799C2A4D1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0426E-19D9-4CB4-BF84-ED1CEF3866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BAF85-E7B5-4AFB-A407-D68E3D79E2E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F8ECD-46A5-46FE-8636-9E70FFDD97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A159F-689F-4959-9425-8DB84B620B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C9E30-1A44-4E92-913B-21F52478E8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A3A28-BDC7-4371-B83F-C0279E8E70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6C373-D09F-4C6E-B59B-0196E0894A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F86D5-75C2-4A8F-B5A3-6B0C5948DD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D9D02-0818-401F-85B3-ACFD543FF9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08DB1-5380-4817-A42D-587537352B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7EA38AB-4878-4BC7-B19E-CD7D7A5DF4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44450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Aquele Que Está Feliz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0825" y="2349500"/>
            <a:ext cx="8713788" cy="3970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Aquele que está feliz, diga amém: AMÉM!       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Aquele que está Feliz, grite aleluia: ALELUIA</a:t>
            </a: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!</a:t>
            </a:r>
            <a:endParaRPr lang="pt-BR" sz="7000" b="1" dirty="0"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49275"/>
            <a:ext cx="9144000" cy="5183188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Aquele que está feliz, bata palma assim: Aquele que está feliz, cante comigo assim: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549275"/>
            <a:ext cx="9144000" cy="5183188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Jesus no coração a gente é feliz,</a:t>
            </a:r>
          </a:p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Jesus na condução tudo é muito bom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549275"/>
            <a:ext cx="9144000" cy="5183188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é alegria, euforia, companhia, todo dia, Jesus é motivo da nossa alegria.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6">
      <a:dk1>
        <a:srgbClr val="005A58"/>
      </a:dk1>
      <a:lt1>
        <a:srgbClr val="FFFFFF"/>
      </a:lt1>
      <a:dk2>
        <a:srgbClr val="008080"/>
      </a:dk2>
      <a:lt2>
        <a:srgbClr val="FFFF99"/>
      </a:lt2>
      <a:accent1>
        <a:srgbClr val="006462"/>
      </a:accent1>
      <a:accent2>
        <a:srgbClr val="6D6FC7"/>
      </a:accent2>
      <a:accent3>
        <a:srgbClr val="AAC0C0"/>
      </a:accent3>
      <a:accent4>
        <a:srgbClr val="DADADA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77</Words>
  <Application>Microsoft Office PowerPoint</Application>
  <PresentationFormat>Apresentação na tela 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Design padrão</vt:lpstr>
      <vt:lpstr>Aquele Que Está Feliz</vt:lpstr>
      <vt:lpstr>Slide 2</vt:lpstr>
      <vt:lpstr>Slide 3</vt:lpstr>
      <vt:lpstr>Slide 4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Aquele Que Está Feliz</dc:title>
  <dc:creator>Heider</dc:creator>
  <cp:lastModifiedBy>Paulo</cp:lastModifiedBy>
  <cp:revision>5</cp:revision>
  <dcterms:created xsi:type="dcterms:W3CDTF">2004-02-20T20:19:59Z</dcterms:created>
  <dcterms:modified xsi:type="dcterms:W3CDTF">2012-09-09T20:39:48Z</dcterms:modified>
</cp:coreProperties>
</file>