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386" r:id="rId4"/>
    <p:sldId id="381" r:id="rId5"/>
    <p:sldId id="387" r:id="rId6"/>
    <p:sldId id="388" r:id="rId7"/>
    <p:sldId id="389" r:id="rId8"/>
    <p:sldId id="390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660066"/>
    <a:srgbClr val="CC00CC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EECA4-8269-475E-A166-C748951EDF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72E16-F055-409E-A8EB-96A2B6DC9D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E128-3BA2-49D7-95D0-5301D0649B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635C3-7FCF-4EC3-85C7-483B84CD3C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2C66-1C32-4C36-BEBD-C1AE27928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D152-71B4-4FB5-BF87-BEB8474994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DC5E-8C00-4B49-BCAA-34C01D2DD1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74C84-42E1-4E1D-AFEF-C4E88EE4CC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53D-C3AC-4D1A-B227-FFDAC80396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D883-C38C-492B-86B6-D373BCF487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D03B-83DE-4E15-8E8B-1BE72A090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E1B6D2-730B-4EEE-8340-4726D6E612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5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 viemos Te adorar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3675" y="1558925"/>
            <a:ext cx="8915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 viemos Te adorar oh Cristo e proclamar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Teu poder.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levantamos para o Teu louvor, Jesus, Senhor, Rei Salvador.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 viemos por amor oh Cristo, aceita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 nossa adoração.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nossas vidas no Teu altar, confirma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adoração. </a:t>
            </a:r>
          </a:p>
          <a:p>
            <a:pPr algn="ctr">
              <a:lnSpc>
                <a:spcPct val="90000"/>
              </a:lnSpc>
              <a:defRPr/>
            </a:pPr>
            <a:endParaRPr lang="pt-PT" sz="8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3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9213" y="0"/>
            <a:ext cx="8915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 viemos Te adorar oh Cristo e proclamar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Teu poder.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levantamos para o Teu louvor, Jesus, Senhor, Rei Salvador.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Aqui viemos por amor oh Cristo, aceita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 nossa adoração.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nossas vidas no Teu altar, confirma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adoração. (2x)</a:t>
            </a:r>
          </a:p>
          <a:p>
            <a:pPr algn="ctr">
              <a:lnSpc>
                <a:spcPct val="90000"/>
              </a:lnSpc>
              <a:defRPr/>
            </a:pPr>
            <a:endParaRPr lang="pt-PT" sz="8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3000" b="1" dirty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112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Calibri</vt:lpstr>
      <vt:lpstr>Monotype Corsiva</vt:lpstr>
      <vt:lpstr>Estrutura padrão</vt:lpstr>
      <vt:lpstr>Aqui viemos Te adorar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54</cp:revision>
  <dcterms:created xsi:type="dcterms:W3CDTF">2004-12-31T20:39:03Z</dcterms:created>
  <dcterms:modified xsi:type="dcterms:W3CDTF">2012-09-09T20:40:04Z</dcterms:modified>
</cp:coreProperties>
</file>