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003300"/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38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E13135-E74A-4D1E-8564-6D80C2B7853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06D75D-1CFF-4080-9F0C-C38F3BE64F6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98CD5D-EBBE-4B01-A6DB-C978786362E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682AF6-8F2A-4ED7-A9B3-6C822A547FF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ABB5F-ABB3-4035-BD80-71EB7099320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7A615-96CD-4232-8D48-9C38D0B34CC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DB9791-464B-4ED8-848A-3D5CCB94097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FF2039-2C26-490D-8BFF-033625E61D3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7D6E5-8ED7-4F5D-B4A0-B8FC87C0CBA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FC1125-25A8-4966-9F72-A3C2727B5C0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3B8039-1638-4337-AEF3-5552CECCFC8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440E150-D230-4034-B3BD-C5ED8280D68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-15875" y="-26988"/>
            <a:ext cx="9144000" cy="1143001"/>
          </a:xfrm>
        </p:spPr>
        <p:txBody>
          <a:bodyPr/>
          <a:lstStyle/>
          <a:p>
            <a:pPr eaLnBrk="1" hangingPunct="1">
              <a:defRPr/>
            </a:pPr>
            <a:r>
              <a:rPr lang="pt-BR" sz="6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Arraial do Povo de Deus</a:t>
            </a:r>
          </a:p>
        </p:txBody>
      </p:sp>
      <p:sp>
        <p:nvSpPr>
          <p:cNvPr id="4" name="Retângulo 3"/>
          <p:cNvSpPr/>
          <p:nvPr/>
        </p:nvSpPr>
        <p:spPr>
          <a:xfrm>
            <a:off x="468313" y="1844675"/>
            <a:ext cx="8424862" cy="397033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No arraial do povo de Deus há </a:t>
            </a: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louvor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Com </a:t>
            </a: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cânticos com danças e celebração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4525962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Com brados de vitória e muita alegria Festejando o triunfo do nosso Senhor.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4525962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No arraial do povo de Deus há louvor     Com cânticos com danças e celebração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4525962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Com brados de vitória e muita alegria Festejando o triunfo do nosso Senhor.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908050"/>
            <a:ext cx="9144000" cy="5246688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Exaltai o grande Deus, o grande Jeová             Que criou todas as coisas No céu, na terra e mar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908050"/>
            <a:ext cx="9144000" cy="5246688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Exaltamos o Teu nome, adoramos o Teu nome Porque tens todo poder, para sempre irá reinar.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3">
      <a:dk1>
        <a:srgbClr val="005A58"/>
      </a:dk1>
      <a:lt1>
        <a:srgbClr val="FFCC00"/>
      </a:lt1>
      <a:dk2>
        <a:srgbClr val="008080"/>
      </a:dk2>
      <a:lt2>
        <a:srgbClr val="FFFF99"/>
      </a:lt2>
      <a:accent1>
        <a:srgbClr val="006462"/>
      </a:accent1>
      <a:accent2>
        <a:srgbClr val="6D6FC7"/>
      </a:accent2>
      <a:accent3>
        <a:srgbClr val="AAC0C0"/>
      </a:accent3>
      <a:accent4>
        <a:srgbClr val="DAAE00"/>
      </a:accent4>
      <a:accent5>
        <a:srgbClr val="AAB8B7"/>
      </a:accent5>
      <a:accent6>
        <a:srgbClr val="6264B4"/>
      </a:accent6>
      <a:hlink>
        <a:srgbClr val="00FFFF"/>
      </a:hlink>
      <a:folHlink>
        <a:srgbClr val="00FF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3">
        <a:dk1>
          <a:srgbClr val="005A58"/>
        </a:dk1>
        <a:lt1>
          <a:srgbClr val="FFCC00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AE00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100</Words>
  <Application>Microsoft Office PowerPoint</Application>
  <PresentationFormat>Apresentação na tela (4:3)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Calibri</vt:lpstr>
      <vt:lpstr>Design padrão</vt:lpstr>
      <vt:lpstr>Arraial do Povo de Deus</vt:lpstr>
      <vt:lpstr>Slide 2</vt:lpstr>
      <vt:lpstr>Slide 3</vt:lpstr>
      <vt:lpstr>Slide 4</vt:lpstr>
      <vt:lpstr>Slide 5</vt:lpstr>
      <vt:lpstr>Slide 6</vt:lpstr>
    </vt:vector>
  </TitlesOfParts>
  <Company>Joao taca ovo ltda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Arraial do Povo de Deus</dc:title>
  <dc:creator>Heider</dc:creator>
  <cp:lastModifiedBy>Paulo</cp:lastModifiedBy>
  <cp:revision>6</cp:revision>
  <dcterms:created xsi:type="dcterms:W3CDTF">2004-02-20T18:45:07Z</dcterms:created>
  <dcterms:modified xsi:type="dcterms:W3CDTF">2012-09-09T20:40:16Z</dcterms:modified>
</cp:coreProperties>
</file>