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7" r:id="rId3"/>
    <p:sldId id="259" r:id="rId4"/>
    <p:sldId id="277" r:id="rId5"/>
    <p:sldId id="342" r:id="rId6"/>
    <p:sldId id="347" r:id="rId7"/>
    <p:sldId id="343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9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629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6998C-EB34-45A9-AEF2-70BF07E3CE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1F642-5CA8-4DB9-81E5-0F635FF0E2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3D90E-B9BD-417F-9A4E-79AFA43FFF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3269F-310F-47B4-96AC-BCCA9C8E6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AD859-B875-4CF7-9282-B5D1D880DE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45BE4-0D34-4993-B305-1C79BD34E7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A7500-0DF0-4D04-8ABB-0043BB2B89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8F90B-4C94-4F92-8C40-7795CD1702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155C9-8A48-47C4-A776-B9955D2B09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28BD6-4CFB-478B-8229-505DF56136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C36E7-3D63-44DF-9141-D74D4201F7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7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527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527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2A177A2-E491-47F8-A62C-E4F44A185F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527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Assim como a corça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2400" y="1822450"/>
            <a:ext cx="876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Assim como a corça, suspira pelas águas...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57200" y="457200"/>
            <a:ext cx="82296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Por Ti suspira a </a:t>
            </a:r>
            <a:r>
              <a:rPr lang="pt-BR" sz="7000" b="1" dirty="0" err="1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minh'alma</a:t>
            </a: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, Espírito de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-458788"/>
            <a:ext cx="9144000" cy="763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Assim como a corça, suspira pelas águas,</a:t>
            </a:r>
          </a:p>
          <a:p>
            <a:pPr algn="ctr">
              <a:lnSpc>
                <a:spcPct val="14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Por Ti suspira a minh'alma, </a:t>
            </a:r>
          </a:p>
          <a:p>
            <a:pPr algn="ctr">
              <a:lnSpc>
                <a:spcPct val="14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Espírito de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763000" cy="667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Oh! oh! Enche-me, Espírito!</a:t>
            </a:r>
          </a:p>
          <a:p>
            <a:pPr algn="ctr" eaLnBrk="0" hangingPunct="0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Oh! oh! enche-me, Espírito!</a:t>
            </a:r>
          </a:p>
          <a:p>
            <a:pPr algn="ctr" eaLnBrk="0" hangingPunct="0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Oh! enche-me, Espírito de Deus!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763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Oh! oh! Enche-me, Espírito!</a:t>
            </a:r>
          </a:p>
          <a:p>
            <a:pPr algn="ctr" eaLnBrk="0" hangingPunct="0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Oh! oh! enche-me, Espírito!</a:t>
            </a:r>
          </a:p>
          <a:p>
            <a:pPr algn="ctr" eaLnBrk="0" hangingPunct="0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Oh! enche-me, Espírito de Deus!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28600" y="-26988"/>
            <a:ext cx="8763000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Assim como a corça, suspira pelas águas,</a:t>
            </a:r>
          </a:p>
          <a:p>
            <a:pPr algn="ctr" eaLnBrk="0" hangingPunct="0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Por Ti suspira a minh'alma, </a:t>
            </a:r>
          </a:p>
          <a:p>
            <a:pPr algn="ctr" eaLnBrk="0" hangingPunct="0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Espírito de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9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65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Oh! oh! Enche-me, Espírito!</a:t>
            </a:r>
          </a:p>
          <a:p>
            <a:pPr algn="ctr" eaLnBrk="0" hangingPunct="0">
              <a:defRPr/>
            </a:pPr>
            <a:r>
              <a:rPr lang="pt-BR" sz="65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Oh! oh! enche-me, Espírito!</a:t>
            </a:r>
          </a:p>
          <a:p>
            <a:pPr algn="ctr" eaLnBrk="0" hangingPunct="0">
              <a:defRPr/>
            </a:pPr>
            <a:r>
              <a:rPr lang="pt-BR" sz="65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Oh! enche-me, Espírito de Deus</a:t>
            </a:r>
            <a:r>
              <a:rPr lang="pt-BR" sz="65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!</a:t>
            </a:r>
          </a:p>
          <a:p>
            <a:pPr algn="ctr" eaLnBrk="0" hangingPunct="0">
              <a:defRPr/>
            </a:pPr>
            <a:r>
              <a:rPr lang="pt-BR" sz="65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4X </a:t>
            </a:r>
            <a:endParaRPr lang="pt-BR" sz="6500" b="1" dirty="0">
              <a:effectLst>
                <a:glow rad="101600">
                  <a:schemeClr val="bg1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o">
  <a:themeElements>
    <a:clrScheme name="Globo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o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154</TotalTime>
  <Words>134</Words>
  <Application>Microsoft Office PowerPoint</Application>
  <PresentationFormat>Apresentação na tela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Verdana</vt:lpstr>
      <vt:lpstr>Arial</vt:lpstr>
      <vt:lpstr>Wingdings</vt:lpstr>
      <vt:lpstr>Calibri</vt:lpstr>
      <vt:lpstr>Arial Unicode MS</vt:lpstr>
      <vt:lpstr>Globo</vt:lpstr>
      <vt:lpstr>Assim como a corça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21</cp:revision>
  <dcterms:created xsi:type="dcterms:W3CDTF">2004-12-31T20:39:03Z</dcterms:created>
  <dcterms:modified xsi:type="dcterms:W3CDTF">2012-09-09T20:40:57Z</dcterms:modified>
</cp:coreProperties>
</file>