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4"/>
  </p:notesMasterIdLst>
  <p:sldIdLst>
    <p:sldId id="256" r:id="rId2"/>
    <p:sldId id="257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-11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-11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-11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-11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-111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-111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-111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-111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-111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F8F8F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38" autoAdjust="0"/>
  </p:normalViewPr>
  <p:slideViewPr>
    <p:cSldViewPr>
      <p:cViewPr varScale="1">
        <p:scale>
          <a:sx n="69" d="100"/>
          <a:sy n="69" d="100"/>
        </p:scale>
        <p:origin x="-118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 para editar os estilos do texto mestre</a:t>
            </a:r>
          </a:p>
          <a:p>
            <a:pPr lvl="1"/>
            <a:r>
              <a:rPr lang="en-US" noProof="0" smtClean="0"/>
              <a:t>Segundo nível</a:t>
            </a:r>
          </a:p>
          <a:p>
            <a:pPr lvl="2"/>
            <a:r>
              <a:rPr lang="en-US" noProof="0" smtClean="0"/>
              <a:t>Terceiro nível</a:t>
            </a:r>
          </a:p>
          <a:p>
            <a:pPr lvl="3"/>
            <a:r>
              <a:rPr lang="en-US" noProof="0" smtClean="0"/>
              <a:t>Quarto nível</a:t>
            </a:r>
          </a:p>
          <a:p>
            <a:pPr lvl="4"/>
            <a:r>
              <a:rPr lang="en-US" noProof="0" smtClean="0"/>
              <a:t>Quinto nível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ECCC040-4591-4EA8-B04F-54622A0795E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pitchFamily="-11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pitchFamily="-11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pitchFamily="-11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pitchFamily="-11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210728-6862-4B54-B15C-1608B7F3CA8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C53F13-0582-467A-B6E9-9B92CE2A54C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27209F-5295-46CC-84DB-DF263B211B1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BCACC6-C623-4782-AE88-1D1F19E2E69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3412FF-7A38-4D88-A183-66D5DDDA982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9ABA02-4E04-4C45-8E65-5891D75AA47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E07ECC-CAED-4B0F-A0A1-E252D9B72AD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2D36E9-B8C8-46B2-B9B1-EAEB1C8425F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91680B-27FC-49D6-90A1-00EA298DE3D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9D0CBD-6FCB-46A2-A860-B2C01AE3F5F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0">
          <a:blip r:embed="rId13" cstate="print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2" tx1="lt1" bg2="dk1" tx2="lt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ＭＳ Ｐゴシック" pitchFamily="-111" charset="-128"/>
          <a:cs typeface="ＭＳ Ｐゴシック" pitchFamily="-111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ＭＳ Ｐゴシック" pitchFamily="-111" charset="-128"/>
          <a:cs typeface="ＭＳ Ｐゴシック" pitchFamily="-111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ＭＳ Ｐゴシック" pitchFamily="-111" charset="-128"/>
          <a:cs typeface="ＭＳ Ｐゴシック" pitchFamily="-111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ＭＳ Ｐゴシック" pitchFamily="-111" charset="-128"/>
          <a:cs typeface="ＭＳ Ｐゴシック" pitchFamily="-111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ＭＳ Ｐゴシック" pitchFamily="-111" charset="-128"/>
          <a:cs typeface="ＭＳ Ｐゴシック" pitchFamily="-111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ＭＳ Ｐゴシック" pitchFamily="-111" charset="-128"/>
          <a:cs typeface="ＭＳ Ｐゴシック" pitchFamily="-11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ＭＳ Ｐゴシック" pitchFamily="-11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ＭＳ Ｐゴシック" pitchFamily="-11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ＭＳ Ｐゴシック" pitchFamily="-11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ＭＳ Ｐゴシック" pitchFamily="-111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53975"/>
            <a:ext cx="91440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kumimoji="0" lang="pt-BR" sz="6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ATRAI O MEU CORAÇÃO</a:t>
            </a:r>
          </a:p>
        </p:txBody>
      </p:sp>
      <p:sp>
        <p:nvSpPr>
          <p:cNvPr id="4" name="Retângulo 3"/>
          <p:cNvSpPr/>
          <p:nvPr/>
        </p:nvSpPr>
        <p:spPr>
          <a:xfrm>
            <a:off x="0" y="1628775"/>
            <a:ext cx="9144000" cy="44005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Tu és minha vida, Jesus, és meu amigo.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a </a:t>
            </a:r>
            <a:r>
              <a:rPr lang="pt-BR" sz="7000" b="1" dirty="0" smtClean="0">
                <a:solidFill>
                  <a:srgbClr val="F8F8F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Tua </a:t>
            </a: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vontade, </a:t>
            </a:r>
            <a:r>
              <a:rPr lang="pt-BR" sz="7000" b="1" dirty="0" smtClean="0">
                <a:solidFill>
                  <a:srgbClr val="F8F8F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doce </a:t>
            </a: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</a:t>
            </a:r>
            <a:r>
              <a:rPr lang="pt-BR" sz="7000" b="1" dirty="0" smtClean="0">
                <a:solidFill>
                  <a:srgbClr val="F8F8F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spírito</a:t>
            </a: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, meu alimento.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214313" y="1785938"/>
            <a:ext cx="8786812" cy="3286125"/>
          </a:xfrm>
          <a:prstGeom prst="rect">
            <a:avLst/>
          </a:prstGeom>
        </p:spPr>
        <p:txBody>
          <a:bodyPr/>
          <a:lstStyle/>
          <a:p>
            <a:pPr algn="ctr"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Atrai o meu coração, (2x)</a:t>
            </a:r>
            <a:b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eu posso Te tocar.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214313" y="1428750"/>
            <a:ext cx="8786812" cy="4143375"/>
          </a:xfrm>
          <a:prstGeom prst="rect">
            <a:avLst/>
          </a:prstGeom>
        </p:spPr>
        <p:txBody>
          <a:bodyPr/>
          <a:lstStyle/>
          <a:p>
            <a:pPr algn="ctr"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Atrai o meu coração, (2x)</a:t>
            </a:r>
            <a:b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És tudo que eu quero.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214313" y="1785938"/>
            <a:ext cx="8786812" cy="3286125"/>
          </a:xfrm>
          <a:prstGeom prst="rect">
            <a:avLst/>
          </a:prstGeom>
        </p:spPr>
        <p:txBody>
          <a:bodyPr/>
          <a:lstStyle/>
          <a:p>
            <a:pPr algn="ctr"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Atrai o meu coração, (2x)</a:t>
            </a:r>
            <a:b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eu posso Te tocar..</a:t>
            </a:r>
          </a:p>
          <a:p>
            <a:pPr algn="ctr">
              <a:buFontTx/>
              <a:buNone/>
              <a:defRPr/>
            </a:pPr>
            <a:endParaRPr lang="pt-BR" sz="7000" b="1" dirty="0" smtClean="0">
              <a:solidFill>
                <a:srgbClr val="F8F8F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323850" y="0"/>
            <a:ext cx="8534400" cy="6858000"/>
          </a:xfrm>
          <a:prstGeom prst="rect">
            <a:avLst/>
          </a:prstGeom>
        </p:spPr>
        <p:txBody>
          <a:bodyPr/>
          <a:lstStyle/>
          <a:p>
            <a:pPr algn="ctr"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Sem </a:t>
            </a: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Ti </a:t>
            </a: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não há valor em mim, sou como vaso de barro pronto a ser quebrado para ser o que queres de mim.</a:t>
            </a:r>
            <a:r>
              <a:rPr lang="pt-BR" sz="7000" b="1" dirty="0" smtClean="0"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/>
            </a:r>
            <a:br>
              <a:rPr lang="pt-BR" sz="7000" b="1" dirty="0" smtClean="0"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endParaRPr kumimoji="0" lang="pt-BR" sz="7000" b="1" dirty="0" smtClean="0">
              <a:solidFill>
                <a:srgbClr val="F8F8F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323850" y="714375"/>
            <a:ext cx="8534400" cy="5286375"/>
          </a:xfrm>
          <a:prstGeom prst="rect">
            <a:avLst/>
          </a:prstGeom>
        </p:spPr>
        <p:txBody>
          <a:bodyPr/>
          <a:lstStyle/>
          <a:p>
            <a:pPr algn="ctr"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 Tua presença é tudo que eu preciso,</a:t>
            </a:r>
          </a:p>
          <a:p>
            <a:pPr algn="ctr"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 Tua presença é o meu maior valor.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214313" y="1428750"/>
            <a:ext cx="8786812" cy="4143375"/>
          </a:xfrm>
          <a:prstGeom prst="rect">
            <a:avLst/>
          </a:prstGeom>
        </p:spPr>
        <p:txBody>
          <a:bodyPr/>
          <a:lstStyle/>
          <a:p>
            <a:pPr algn="ctr"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Atrai o meu coração, (2x)</a:t>
            </a:r>
            <a:b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És tudo que eu quero.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214313" y="1785938"/>
            <a:ext cx="8786812" cy="3286125"/>
          </a:xfrm>
          <a:prstGeom prst="rect">
            <a:avLst/>
          </a:prstGeom>
        </p:spPr>
        <p:txBody>
          <a:bodyPr/>
          <a:lstStyle/>
          <a:p>
            <a:pPr algn="ctr"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Atrai o meu coração, (2x)</a:t>
            </a:r>
            <a:b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eu posso Te tocar.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07950" y="785813"/>
            <a:ext cx="8915400" cy="5184775"/>
          </a:xfrm>
          <a:prstGeom prst="rect">
            <a:avLst/>
          </a:prstGeom>
        </p:spPr>
        <p:txBody>
          <a:bodyPr/>
          <a:lstStyle/>
          <a:p>
            <a:pPr algn="ctr"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Tu és minha vida, Jesus, és meu amigo.</a:t>
            </a:r>
          </a:p>
          <a:p>
            <a:pPr algn="ctr"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a </a:t>
            </a: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Tua </a:t>
            </a: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vontade, doce Espírito, meu alimento.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323850" y="0"/>
            <a:ext cx="8534400" cy="6858000"/>
          </a:xfrm>
          <a:prstGeom prst="rect">
            <a:avLst/>
          </a:prstGeom>
        </p:spPr>
        <p:txBody>
          <a:bodyPr/>
          <a:lstStyle/>
          <a:p>
            <a:pPr algn="ctr"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Sem </a:t>
            </a: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Ti </a:t>
            </a: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não há valor em mim, sou como vaso de barro pronto a ser quebrado para ser o que queres de mim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323850" y="714375"/>
            <a:ext cx="8534400" cy="5286375"/>
          </a:xfrm>
          <a:prstGeom prst="rect">
            <a:avLst/>
          </a:prstGeom>
        </p:spPr>
        <p:txBody>
          <a:bodyPr/>
          <a:lstStyle/>
          <a:p>
            <a:pPr algn="ctr"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 Tua presença é tudo que eu preciso,</a:t>
            </a:r>
          </a:p>
          <a:p>
            <a:pPr algn="ctr"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 Tua presença é o meu maior valor.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214313" y="1428750"/>
            <a:ext cx="8786812" cy="4143375"/>
          </a:xfrm>
          <a:prstGeom prst="rect">
            <a:avLst/>
          </a:prstGeom>
        </p:spPr>
        <p:txBody>
          <a:bodyPr/>
          <a:lstStyle/>
          <a:p>
            <a:pPr algn="ctr"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Atrai o meu coração, (2x)</a:t>
            </a:r>
            <a:b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És tudo que eu quero.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TAS">
  <a:themeElements>
    <a:clrScheme name="FITAS 1">
      <a:dk1>
        <a:srgbClr val="220011"/>
      </a:dk1>
      <a:lt1>
        <a:srgbClr val="FFFFCC"/>
      </a:lt1>
      <a:dk2>
        <a:srgbClr val="660033"/>
      </a:dk2>
      <a:lt2>
        <a:srgbClr val="FFCC00"/>
      </a:lt2>
      <a:accent1>
        <a:srgbClr val="CC0099"/>
      </a:accent1>
      <a:accent2>
        <a:srgbClr val="56002B"/>
      </a:accent2>
      <a:accent3>
        <a:srgbClr val="B8AAAD"/>
      </a:accent3>
      <a:accent4>
        <a:srgbClr val="DADAAE"/>
      </a:accent4>
      <a:accent5>
        <a:srgbClr val="E2AACA"/>
      </a:accent5>
      <a:accent6>
        <a:srgbClr val="4D0026"/>
      </a:accent6>
      <a:hlink>
        <a:srgbClr val="9C004E"/>
      </a:hlink>
      <a:folHlink>
        <a:srgbClr val="FF6600"/>
      </a:folHlink>
    </a:clrScheme>
    <a:fontScheme name="FITA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FITAS 1">
        <a:dk1>
          <a:srgbClr val="220011"/>
        </a:dk1>
        <a:lt1>
          <a:srgbClr val="FFFFCC"/>
        </a:lt1>
        <a:dk2>
          <a:srgbClr val="660033"/>
        </a:dk2>
        <a:lt2>
          <a:srgbClr val="FFCC00"/>
        </a:lt2>
        <a:accent1>
          <a:srgbClr val="CC0099"/>
        </a:accent1>
        <a:accent2>
          <a:srgbClr val="56002B"/>
        </a:accent2>
        <a:accent3>
          <a:srgbClr val="B8AAAD"/>
        </a:accent3>
        <a:accent4>
          <a:srgbClr val="DADAAE"/>
        </a:accent4>
        <a:accent5>
          <a:srgbClr val="E2AACA"/>
        </a:accent5>
        <a:accent6>
          <a:srgbClr val="4D0026"/>
        </a:accent6>
        <a:hlink>
          <a:srgbClr val="9C004E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TAS 2">
        <a:dk1>
          <a:srgbClr val="000F1E"/>
        </a:dk1>
        <a:lt1>
          <a:srgbClr val="FFFFFF"/>
        </a:lt1>
        <a:dk2>
          <a:srgbClr val="003366"/>
        </a:dk2>
        <a:lt2>
          <a:srgbClr val="33CCCC"/>
        </a:lt2>
        <a:accent1>
          <a:srgbClr val="006699"/>
        </a:accent1>
        <a:accent2>
          <a:srgbClr val="003366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2D5C"/>
        </a:accent6>
        <a:hlink>
          <a:srgbClr val="0099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TAS 3">
        <a:dk1>
          <a:srgbClr val="002F2E"/>
        </a:dk1>
        <a:lt1>
          <a:srgbClr val="FFFFFF"/>
        </a:lt1>
        <a:dk2>
          <a:srgbClr val="008080"/>
        </a:dk2>
        <a:lt2>
          <a:srgbClr val="66FFCC"/>
        </a:lt2>
        <a:accent1>
          <a:srgbClr val="0099CC"/>
        </a:accent1>
        <a:accent2>
          <a:srgbClr val="005250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4948"/>
        </a:accent6>
        <a:hlink>
          <a:srgbClr val="00CC99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TAS 4">
        <a:dk1>
          <a:srgbClr val="000022"/>
        </a:dk1>
        <a:lt1>
          <a:srgbClr val="FFFFFF"/>
        </a:lt1>
        <a:dk2>
          <a:srgbClr val="000066"/>
        </a:dk2>
        <a:lt2>
          <a:srgbClr val="FFCC00"/>
        </a:lt2>
        <a:accent1>
          <a:srgbClr val="666699"/>
        </a:accent1>
        <a:accent2>
          <a:srgbClr val="000048"/>
        </a:accent2>
        <a:accent3>
          <a:srgbClr val="AAAAB8"/>
        </a:accent3>
        <a:accent4>
          <a:srgbClr val="DADADA"/>
        </a:accent4>
        <a:accent5>
          <a:srgbClr val="B8B8CA"/>
        </a:accent5>
        <a:accent6>
          <a:srgbClr val="000040"/>
        </a:accent6>
        <a:hlink>
          <a:srgbClr val="9999FF"/>
        </a:hlink>
        <a:folHlink>
          <a:srgbClr val="00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TAS 5">
        <a:dk1>
          <a:srgbClr val="663300"/>
        </a:dk1>
        <a:lt1>
          <a:srgbClr val="FFFFFF"/>
        </a:lt1>
        <a:dk2>
          <a:srgbClr val="000000"/>
        </a:dk2>
        <a:lt2>
          <a:srgbClr val="FFFF99"/>
        </a:lt2>
        <a:accent1>
          <a:srgbClr val="FFCC66"/>
        </a:accent1>
        <a:accent2>
          <a:srgbClr val="FFFFCC"/>
        </a:accent2>
        <a:accent3>
          <a:srgbClr val="FFFFFF"/>
        </a:accent3>
        <a:accent4>
          <a:srgbClr val="562A00"/>
        </a:accent4>
        <a:accent5>
          <a:srgbClr val="FFE2B8"/>
        </a:accent5>
        <a:accent6>
          <a:srgbClr val="E7E7B9"/>
        </a:accent6>
        <a:hlink>
          <a:srgbClr val="FFCC00"/>
        </a:hlink>
        <a:folHlink>
          <a:srgbClr val="FF7C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TAS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Office\Modelos\Estruturas de apresentação\FITAS.POT</Template>
  <TotalTime>810</TotalTime>
  <Words>181</Words>
  <Application>Microsoft Office PowerPoint</Application>
  <PresentationFormat>Apresentação na tela (4:3)</PresentationFormat>
  <Paragraphs>17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FITAS</vt:lpstr>
      <vt:lpstr>ATRAI O MEU CORAÇÃO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teste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DEUS FORTE</dc:title>
  <dc:creator>teste</dc:creator>
  <cp:lastModifiedBy>Paulo</cp:lastModifiedBy>
  <cp:revision>51</cp:revision>
  <dcterms:created xsi:type="dcterms:W3CDTF">2009-06-07T14:45:31Z</dcterms:created>
  <dcterms:modified xsi:type="dcterms:W3CDTF">2013-05-03T02:16:38Z</dcterms:modified>
</cp:coreProperties>
</file>