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72" r:id="rId3"/>
    <p:sldId id="386" r:id="rId4"/>
    <p:sldId id="381" r:id="rId5"/>
    <p:sldId id="400" r:id="rId6"/>
    <p:sldId id="387" r:id="rId7"/>
    <p:sldId id="388" r:id="rId8"/>
    <p:sldId id="390" r:id="rId9"/>
    <p:sldId id="391" r:id="rId10"/>
    <p:sldId id="401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6600"/>
    <a:srgbClr val="660066"/>
    <a:srgbClr val="CC00CC"/>
    <a:srgbClr val="CC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E2903-4D6A-476D-88C8-5FE84420B8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E2412-D402-4AC7-87AA-648E18F491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A0804-EB61-4095-8125-F6447EC095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F7D3F-93DF-4A21-925E-2C3CE08436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22FFC-83A2-4BE7-8D26-6B0452D1C1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8DCC2-FEFB-4C97-A476-BACBDC37DD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9B14E-6F80-4A1C-A57E-3C0F43C7FB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F5A4A-6245-4067-B02B-EE5ABD936C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4FFA8-18E7-4693-825D-78EE36AE33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79D6F-E7F5-421F-AC6C-D5B6CE072F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0100A-CD5B-4AD8-8B21-A368CDB922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9A45933-CEED-4227-876A-3CEFFE323E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00013"/>
            <a:ext cx="9144000" cy="1371601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Autoridade e Poder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93675" y="1558925"/>
            <a:ext cx="89154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 que confiam no Senhor, são como os montes de Sião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111125" y="117475"/>
            <a:ext cx="891540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Só Jesus, só Jesus é </a:t>
            </a: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</a:t>
            </a: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Rei (2x</a:t>
            </a: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sempre, </a:t>
            </a: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só Jesus é Rei para sempre...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Só Jesus é Rei</a:t>
            </a:r>
            <a:endParaRPr lang="pt-PT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179388" y="115888"/>
            <a:ext cx="8915400" cy="302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não se abalam,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mas permanecem para sempre!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111125" y="115888"/>
            <a:ext cx="89154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em volta de Jerusalém estão os montes, assim é o Senhor, em volta do Seu povo!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111125" y="152400"/>
            <a:ext cx="89154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Autoridade e poder,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domínio em Suas mãos, 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111125" y="152400"/>
            <a:ext cx="8915400" cy="302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o Senhor é Deus, o Senhor é Rei dos povos.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111125" y="115888"/>
            <a:ext cx="89154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Cale-se diante dEle a terra, dobrem os joelhos,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ergam as mãos.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111125" y="115888"/>
            <a:ext cx="89154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o Senhor é Deus,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Senhor é Rei dos povos!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111125" y="115888"/>
            <a:ext cx="89154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Cale-se diante dEle a terra, dobrem os joelhos,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ergam as mãos.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111125" y="117475"/>
            <a:ext cx="89154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o Senhor é Deus, o Senhor é Rei dos povos!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147</Words>
  <Application>Microsoft Office PowerPoint</Application>
  <PresentationFormat>Apresentação na tela (4:3)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Times New Roman</vt:lpstr>
      <vt:lpstr>Arial</vt:lpstr>
      <vt:lpstr>Calibri</vt:lpstr>
      <vt:lpstr>Estrutura padrão</vt:lpstr>
      <vt:lpstr>Autoridade e Poder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CRISTO, EU QUERO TE EXALTAR</dc:title>
  <dc:creator>User</dc:creator>
  <cp:lastModifiedBy>Paulo</cp:lastModifiedBy>
  <cp:revision>52</cp:revision>
  <dcterms:created xsi:type="dcterms:W3CDTF">2004-12-31T20:39:03Z</dcterms:created>
  <dcterms:modified xsi:type="dcterms:W3CDTF">2012-09-09T20:43:22Z</dcterms:modified>
</cp:coreProperties>
</file>