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386" r:id="rId4"/>
    <p:sldId id="381" r:id="rId5"/>
    <p:sldId id="400" r:id="rId6"/>
    <p:sldId id="387" r:id="rId7"/>
    <p:sldId id="388" r:id="rId8"/>
    <p:sldId id="390" r:id="rId9"/>
    <p:sldId id="391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660066"/>
    <a:srgbClr val="CC00CC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2903-4D6A-476D-88C8-5FE84420B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E2412-D402-4AC7-87AA-648E18F49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0804-EB61-4095-8125-F6447EC095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7D3F-93DF-4A21-925E-2C3CE0843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2FFC-83A2-4BE7-8D26-6B0452D1C1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8DCC2-FEFB-4C97-A476-BACBDC37DD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B14E-6F80-4A1C-A57E-3C0F43C7FB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F5A4A-6245-4067-B02B-EE5ABD936C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4FFA8-18E7-4693-825D-78EE36AE3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9D6F-E7F5-421F-AC6C-D5B6CE072F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100A-CD5B-4AD8-8B21-A368CDB922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9A45933-CEED-4227-876A-3CEFFE323E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Autoridade e Poder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3675" y="155892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que confiam no Senhor, são como os montes de Sião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11125" y="117475"/>
            <a:ext cx="89154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Não, não dá sem Jesus não dá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 feliz, sem Jesus não dá,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ser feliz</a:t>
            </a:r>
            <a:endParaRPr lang="pt-PT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Jesus não dá</a:t>
            </a:r>
            <a:endParaRPr lang="pt-PT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3675" y="155892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que confiam no Senhor, são como os montes de Sião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89154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não se abalam,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permanecem para sempre!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em volta de Jerusalém estão os montes, assim é o Senhor, em volta do Seu povo!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Autoridade e poder,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domínio em Suas mãos, 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 o Senhor é Rei dos povos.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Cale-se diante dEle a terra, dobrem os joelhos,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ergam as mãos.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Rei dos povos!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Cale-se diante dEle a terra, dobrem os joelhos,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ergam as mãos.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1125" y="11747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 o Senhor é Rei dos povos!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89154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não se abalam,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permanecem para sempre!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11125" y="117475"/>
            <a:ext cx="8915400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Não, não dá sem Jesus não dá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 feliz, sem Jesus não dá,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ser feliz</a:t>
            </a:r>
            <a:endParaRPr lang="pt-PT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Jesus não dá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PT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em volta de Jerusalém estão os montes, assim é o Senhor, em volta do Seu povo!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Autoridade e poder,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domínio em Suas mãos, 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 o Senhor é Rei dos povos.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Cale-se diante dEle a terra, dobrem os joelhos,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ergam as mãos.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Rei dos povos!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Cale-se diante dEle a terra, dobrem os joelhos,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ergam as mãos.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1125" y="11747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 o Senhor é Rei dos povos!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298</Words>
  <Application>Microsoft Office PowerPoint</Application>
  <PresentationFormat>Apresentação na tela (4:3)</PresentationFormat>
  <Paragraphs>38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Estrutura padrão</vt:lpstr>
      <vt:lpstr>Autoridade e Poder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55</cp:revision>
  <dcterms:created xsi:type="dcterms:W3CDTF">2004-12-31T20:39:03Z</dcterms:created>
  <dcterms:modified xsi:type="dcterms:W3CDTF">2012-12-30T15:01:58Z</dcterms:modified>
</cp:coreProperties>
</file>