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ED900"/>
    <a:srgbClr val="F4EE00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89606-0EC9-4874-8926-654EE9B8377C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7E9AC-8562-4EA6-9A50-A7C329C35D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4877-3E51-4E9F-A41D-BA6E9BD01483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9E350-0F97-41C9-ABF0-784A1B1E7D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D67F-FB20-4588-9A5B-84120F501A5F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20DF2-54C0-494C-A12E-70C8278649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21A3-5ACD-46AF-9DAC-A52E5DD63725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F7E61-E099-41CB-999D-87747F4B65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787A7-3A8E-4D4D-AEEB-594D37A9BDDE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279E5-80AB-4949-AF6B-982EF3ED45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11D0-16DE-4225-B881-6C5EC5BC89C1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A0B0-D848-44E4-9C03-0D106521E9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395F-413C-4E16-B3AE-6C3C538DCF09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6798-B220-49E0-B4D0-DF3A2AB44B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C1BA2-B5A3-4DE1-BDBA-DFE793EAF530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710E1-1326-4F47-A804-3F5E86DBB5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7E4C3-F42E-4186-B4E8-F25210762456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FEB4-9B29-446E-B043-C4339C527D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931C-9BC0-4967-AA9F-8D1BDE9D245A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96F7E-9AE1-42AB-9FC8-4EF516606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550AC-CCB1-4233-99D5-8FD7B865404C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F9F50-9A35-4A11-A7B3-5D9BC2587A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B3A6A6-9FA4-412C-8A16-CD877703EA4E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6379B-8B55-4612-87C4-408523DAB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71563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BAIÃO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" y="1643063"/>
            <a:ext cx="8786813" cy="4449762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Minha vida que era muito louca, só faltei correr atrás de avião. Mas Jesus entrou no meu deserto e inundou o meu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Eu era magro que dava dó, meu paletó listrado era de uma listra só.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Mas Jesus entrou no meu deserto e inundou o meu </a:t>
            </a:r>
            <a:r>
              <a:rPr lang="pt-BR" sz="60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coraç</a:t>
            </a:r>
            <a:r>
              <a:rPr lang="en-US" sz="60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ão</a:t>
            </a:r>
            <a:r>
              <a:rPr lang="en-US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  <a:endParaRPr lang="pt-BR" sz="60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Sem Jesus Cristo é impossível se viver nesse mundão.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Até parece que as pessoas estão morando no sertão.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É faca com faca, é bala com bala, metralhadoras 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canhões.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Até parece que as faculdades só tá 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formando lampiões.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lampião e lamparina, vela acesa e candeeiro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nunca vai salvar ninguém  e ainda se vai gastar dinheiro.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pt-BR" sz="6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o dinheiro anda mais curto do que perna de cobra.</a:t>
            </a:r>
          </a:p>
          <a:p>
            <a:pPr algn="ctr">
              <a:defRPr/>
            </a:pPr>
            <a:r>
              <a:rPr lang="pt-BR" sz="6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Filosofia de malandro:  “No bolso que farta nunca sobra”.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o que tá fartando de amor, tá sobrando iniquidades.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Todo mundo se odiando pelas ruas, pelas ruas das cidades.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Se essas ruas, se essas ruas fossem minhas, eu pregava cartaz, eu comprava um spray, escrevinhava nelas todas, Jesus Cristo.. </a:t>
            </a:r>
          </a:p>
          <a:p>
            <a:pPr algn="ctr">
              <a:defRPr/>
            </a:pPr>
            <a:r>
              <a:rPr lang="pt-BR" sz="60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The</a:t>
            </a: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only</a:t>
            </a: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way</a:t>
            </a: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195388"/>
            <a:ext cx="8786813" cy="46815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Jesus é o único caminho pra quem quer morar no céu, quem quiser atalhar vai... PRO BELELÉU!</a:t>
            </a:r>
          </a:p>
          <a:p>
            <a:pPr algn="ctr">
              <a:defRPr/>
            </a:pPr>
            <a:r>
              <a:rPr lang="pt-BR" sz="6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221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BAIÃO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CÂNTICO DE MARIA</dc:title>
  <dc:creator>-</dc:creator>
  <cp:lastModifiedBy>Paulo</cp:lastModifiedBy>
  <cp:revision>12</cp:revision>
  <dcterms:created xsi:type="dcterms:W3CDTF">2008-12-24T16:17:10Z</dcterms:created>
  <dcterms:modified xsi:type="dcterms:W3CDTF">2012-09-09T20:44:18Z</dcterms:modified>
</cp:coreProperties>
</file>