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63" r:id="rId9"/>
    <p:sldId id="29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38454C-633A-4053-84A4-9DAFCCE1A4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786439E9-ACD7-4FEC-BC38-DADA9BC74F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8FCB-B6E2-44AA-9E0A-459A508800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5FEFF-9460-46A9-8EE4-BB101BE7D0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33899-5611-4F16-AC09-FCBD9E9945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F37B-E9A5-4302-BEBD-C954914109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4990-2585-4622-AF19-A0650A27AF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F272-93FB-43C9-8F46-D734234B21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E22C-BAD3-41A5-BB4F-C5FE437932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40E77-4CBC-4D2B-AF61-5131167D32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9E223-977C-4359-BC58-FC157301EC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49A4-1AA3-4732-9282-ED5AF18B64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08E7B3E9-BE78-40E8-9146-D418171D89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Batalha do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052513"/>
            <a:ext cx="9144000" cy="591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os grande homens de Judá viram o inimigo, O Senhor mandou que eles não temessem pois daria a vitória,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31800"/>
            <a:ext cx="8610600" cy="3429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chamou a cantar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uma nova canção,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a batalha é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 diz o Senhor.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52673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ao Senhor com alegre som, erga a voz para o Seu louvor,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canto vencedor na tribulação, crê somente a batalha é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0500" y="115888"/>
            <a:ext cx="8702675" cy="6121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algum mal te encontrar, confia no Senhor, crê em Deus que não te deixará, Ele sempre perto está.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692150"/>
            <a:ext cx="8713788" cy="5616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pode cantar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nova canção,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a batalha é minha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 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ao Senhor com alegre som, erga a voz para o Seu louvor,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canto vencedor na tribulação, crê somente a batalha é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45370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Ele é bom,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amor dura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sempre.</a:t>
            </a:r>
          </a:p>
          <a:p>
            <a:pPr>
              <a:lnSpc>
                <a:spcPct val="90000"/>
              </a:lnSpc>
              <a:defRPr/>
            </a:pPr>
            <a:endParaRPr lang="pt-BR" sz="6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6250"/>
            <a:ext cx="7772400" cy="59055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Ele é bom,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amor dura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sempre.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sempre e sempre.</a:t>
            </a:r>
          </a:p>
          <a:p>
            <a:pPr>
              <a:lnSpc>
                <a:spcPct val="90000"/>
              </a:lnSpc>
              <a:defRPr/>
            </a:pPr>
            <a:endParaRPr lang="pt-BR" sz="6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438" y="115888"/>
            <a:ext cx="8964612" cy="67421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 ao Senhor com alegre som, erga a voz para o Seu louvor,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canto vencedor na tribulação, crê somente a batalha é do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7">
      <a:dk1>
        <a:srgbClr val="220011"/>
      </a:dk1>
      <a:lt1>
        <a:srgbClr val="FFCC00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AE00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FFCC00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220</TotalTime>
  <Words>196</Words>
  <Application>Microsoft Office PowerPoint</Application>
  <PresentationFormat>Apresentação na tela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Times New Roman</vt:lpstr>
      <vt:lpstr>Arial</vt:lpstr>
      <vt:lpstr>Calibri</vt:lpstr>
      <vt:lpstr>FITAS</vt:lpstr>
      <vt:lpstr>Batalha do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29</cp:revision>
  <dcterms:created xsi:type="dcterms:W3CDTF">2002-11-03T14:04:44Z</dcterms:created>
  <dcterms:modified xsi:type="dcterms:W3CDTF">2012-09-09T20:44:30Z</dcterms:modified>
</cp:coreProperties>
</file>