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3" r:id="rId17"/>
    <p:sldId id="264" r:id="rId18"/>
    <p:sldId id="265" r:id="rId19"/>
    <p:sldId id="266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FF"/>
    <a:srgbClr val="003300"/>
    <a:srgbClr val="FFFF00"/>
    <a:srgbClr val="660066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8BE49-CF4A-4E00-9230-134EE4D887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5E73B-F97C-4AB1-AA6F-449724023A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8818D-099A-442E-AA17-77F551D043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BD5F1-39C5-45DC-A0A0-1CC7AD4EA7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BE1F8-751C-427A-B7B8-0FB265B9FC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239A6-4C3A-494E-BF7F-9343187D67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FEA21-1A17-401A-AD50-FAA60093C7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AC639-4AA0-4646-AC0F-6BC49A6D12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04F76-BBA2-427C-869E-584B623D70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D9CA6-B25C-4C10-8445-6C8CF4E49A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831-7A3C-4C74-AA4D-6F3029D944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D2A941E-BE41-4FD8-9110-09706BC0F3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3" y="115888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pt-BR" sz="5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Batendo na Porta do Céu</a:t>
            </a:r>
            <a:br>
              <a:rPr lang="pt-BR" sz="5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5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</a:t>
            </a:r>
            <a:r>
              <a:rPr lang="pt-BR" sz="50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Knocking</a:t>
            </a:r>
            <a:r>
              <a:rPr lang="pt-BR" sz="5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pt-BR" sz="50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the</a:t>
            </a:r>
            <a:r>
              <a:rPr lang="pt-BR" sz="5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50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door</a:t>
            </a:r>
            <a:r>
              <a:rPr lang="pt-BR" sz="5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50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of</a:t>
            </a:r>
            <a:r>
              <a:rPr lang="pt-BR" sz="5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5000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Heaven</a:t>
            </a:r>
            <a:r>
              <a:rPr lang="pt-BR" sz="5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  <a:endParaRPr lang="pt-BR" sz="5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974850"/>
            <a:ext cx="87630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60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Autor: Matt </a:t>
            </a:r>
            <a:r>
              <a:rPr lang="pt-BR" sz="60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Redman</a:t>
            </a:r>
            <a:r>
              <a:rPr lang="pt-BR" sz="60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&amp;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60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Steve </a:t>
            </a:r>
            <a:r>
              <a:rPr lang="pt-BR" sz="6000" b="1" i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Cantellow</a:t>
            </a:r>
            <a:endParaRPr lang="pt-BR" sz="6000" b="1" i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pt-BR" sz="60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Versão: A Razão do Louvor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60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Álbum: Sara Nossa Nação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60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 A Razão Do Louvor)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152400"/>
            <a:ext cx="89154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Sempre orando em lágrimas pois abriste Teu coração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dos céus, a Ti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prostraremos.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2400" y="152400"/>
            <a:ext cx="89154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poder desce aqui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Revela Teu coração,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ouvir o clamor,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clamor por chuvas de graça.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52400"/>
            <a:ext cx="89154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Batendo, batendo na porta do céu,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Clamando, clamando por esta geração,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533400"/>
            <a:ext cx="8915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Orando pra 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ver exaltado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toda terra.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2400" y="3810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Vigiando, vigiando os muros pra Te ver,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Buscando, buscando a 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Chance de romper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762000"/>
            <a:ext cx="8915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Orando pra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Ver Salvação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toda terra.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2400" y="152400"/>
            <a:ext cx="89154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Batendo, batendo na porta do céu,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Clamando, clamando por esta geração,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52400" y="533400"/>
            <a:ext cx="8915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Orando pra 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ver exaltado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toda terra.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3810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Vigiando, vigiando os muros pra Te ver,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Buscando, buscando a 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Chance de romper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762000"/>
            <a:ext cx="8915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Orando pra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Ver Salvação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toda terra.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15888"/>
            <a:ext cx="8915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6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Nunca vamos descansar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6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Até o Teu reino vir sobre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6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terra, estamos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6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Vigiando sobre os muros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152400"/>
            <a:ext cx="89154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Sempre orando em lágrimas pois abriste Teu coração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dos céus, a Ti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prostraremos.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" y="152400"/>
            <a:ext cx="89154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poder desce aqui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Revela Teu coração,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ouvir o clamor,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clamor por chuvas de graça.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2400" y="152400"/>
            <a:ext cx="89154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Batendo, batendo na porta do céu,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Clamando, clamando por esta geração,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" y="533400"/>
            <a:ext cx="8915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Orando pra 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ver exaltado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toda terra.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2400" y="3810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Vigiando, vigiando os muros pra Te ver,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Buscando, buscando a 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Chance de romper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400" y="762000"/>
            <a:ext cx="8915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Orando pra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Ver Salvação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pt-BR" sz="6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toda terra.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15888"/>
            <a:ext cx="8915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60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Nunca vamos descansar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60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Até o Teu reino vir sobre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60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terra, estamos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60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Vigiando sobre os muros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">
      <a:dk1>
        <a:srgbClr val="000000"/>
      </a:dk1>
      <a:lt1>
        <a:srgbClr val="CCCC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E2E2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281</Words>
  <Application>Microsoft Office PowerPoint</Application>
  <PresentationFormat>Apresentação na tela (4:3)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Times New Roman</vt:lpstr>
      <vt:lpstr>Arial</vt:lpstr>
      <vt:lpstr>Calibri</vt:lpstr>
      <vt:lpstr>Estrutura padrão</vt:lpstr>
      <vt:lpstr>Batendo na Porta do Céu (Knocking in the door of Heaven)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ibj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Sempre Seguirei a Cristo                                          HCC469</dc:title>
  <dc:creator>secretaria</dc:creator>
  <cp:lastModifiedBy>Paulo</cp:lastModifiedBy>
  <cp:revision>22</cp:revision>
  <dcterms:created xsi:type="dcterms:W3CDTF">2003-12-31T13:43:53Z</dcterms:created>
  <dcterms:modified xsi:type="dcterms:W3CDTF">2012-09-09T20:44:45Z</dcterms:modified>
</cp:coreProperties>
</file>