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98" r:id="rId4"/>
    <p:sldId id="299" r:id="rId5"/>
    <p:sldId id="257" r:id="rId6"/>
    <p:sldId id="281" r:id="rId7"/>
    <p:sldId id="258" r:id="rId8"/>
    <p:sldId id="259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6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9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505DA-CF60-4435-9412-DFF14EB37A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CE3EF-6BA0-495A-ADD5-2D96CEC222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9076-7C1F-475F-9435-B3F52E4360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A54D4-ABAF-487A-BA61-3F7B56F92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C4F-9210-4C7C-A9CB-9F23169CE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5505C-83DB-41CE-9CDA-E2FBA1F76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5AB8A-94DC-42BC-8221-436EA9922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E7C7-A44D-438B-AD6D-29C7966AB6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299F2-B9F3-4F76-B615-0BC52B2523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E36D5-CCD5-410F-BF62-E078E5AF44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D78F-DA1B-4644-A28E-85CCADE813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025085-B4CB-4AFD-B622-045ECEA44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7950" y="44450"/>
            <a:ext cx="889317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é o que está firmado em Tua casa,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7950" y="1720850"/>
            <a:ext cx="9036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 é o que está firmado em Tua casa,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Aqueles que Te louvam,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cujo coração está no nosso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 é o que tem sede da justiça de Deus,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122839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Aqueles que são filhos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Luz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força vem do nosso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11668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o Teu Reino venha sobre nós!</a:t>
            </a:r>
          </a:p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Queremos Tua Glória sobre nós!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07950" y="1720850"/>
            <a:ext cx="9036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737519"/>
            <a:ext cx="91440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Aqueles que Te louvam,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cujo coração está no nosso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07950" y="1720850"/>
            <a:ext cx="9036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07950" y="1166813"/>
            <a:ext cx="8893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Santo!</a:t>
            </a:r>
          </a:p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Santo!</a:t>
            </a:r>
          </a:p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Santo, Senhor!</a:t>
            </a:r>
          </a:p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(4x)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950" y="1720850"/>
            <a:ext cx="9036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7950" y="1228398"/>
            <a:ext cx="90360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 é o que está firmado em Tua casa,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1737519"/>
            <a:ext cx="91440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Aqueles que Te louvam,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cujo coração está no nosso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Bem-aventurado é o que tem sede da justiça de Deus,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122839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Aqueles que são filhos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Luz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força vem do nosso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1668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o Teu Reino venha sobre nós!</a:t>
            </a:r>
          </a:p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Queremos Tua Glória sobre nós!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7950" y="1767007"/>
            <a:ext cx="9036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Ouve, ó Deus, </a:t>
            </a:r>
            <a:endParaRPr lang="pt-BR" sz="7000" b="1" dirty="0" smtClean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oração, Altíssimo!</a:t>
            </a:r>
            <a:endParaRPr lang="pt-BR" sz="7000" b="1" dirty="0" err="1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07950" y="1720850"/>
            <a:ext cx="9036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“Sara essa Nação!”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clamor da igreja que Te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299</Words>
  <Application>Microsoft Office PowerPoint</Application>
  <PresentationFormat>Apresentação na tela (4:3)</PresentationFormat>
  <Paragraphs>49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REJ</dc:creator>
  <cp:lastModifiedBy>Paulo</cp:lastModifiedBy>
  <cp:revision>16</cp:revision>
  <dcterms:created xsi:type="dcterms:W3CDTF">2005-12-04T12:08:31Z</dcterms:created>
  <dcterms:modified xsi:type="dcterms:W3CDTF">2013-10-27T21:30:37Z</dcterms:modified>
</cp:coreProperties>
</file>