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CCFF"/>
    <a:srgbClr val="006600"/>
    <a:srgbClr val="0033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6DED3-CB4B-448B-97B4-6940A104BC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404F-F3D8-4E78-B462-E92AC51D12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8150-3888-4011-9C15-7C53A28FF7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4DAFA-6302-4E2F-9C16-83FA878A83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925D6-A45A-499D-975D-90E37F4F80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663D9-B615-4080-B9E2-2D86690B84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9398-25E5-48EA-A7BD-BD8E6D16DE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DBFF-E220-4BF5-B9CF-5035099B07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7383C-9E32-414D-8810-5F0A1F8791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B628-DA77-4713-88D8-844BF9AFFE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5220F-3524-4E60-9050-D59693CACB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070A47-3BD7-4FB1-B9D9-01D26AD1DD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-73025"/>
            <a:ext cx="7772400" cy="838200"/>
          </a:xfrm>
        </p:spPr>
        <p:txBody>
          <a:bodyPr lIns="92075" tIns="46038" rIns="92075" bIns="46038" anchor="b"/>
          <a:lstStyle/>
          <a:p>
            <a:pPr eaLnBrk="1" hangingPunct="1">
              <a:lnSpc>
                <a:spcPct val="50000"/>
              </a:lnSpc>
              <a:defRPr/>
            </a:pPr>
            <a:r>
              <a:rPr lang="pt-BR" sz="5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É ESTAR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981075"/>
            <a:ext cx="9144000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é estar em 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casa, Senhor!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é louvar 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 santo nome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é cantar e sempre dizer: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 eu amo Você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60350"/>
            <a:ext cx="8642350" cy="51847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6000" b="1" kern="12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Teus Átrios,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kern="12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eu quero sempre estar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kern="12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Teu Santo lugar e no Santo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kern="12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Santos, pra sempre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kern="12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adorar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56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Times New Roman</vt:lpstr>
      <vt:lpstr>Arial</vt:lpstr>
      <vt:lpstr>Calibri</vt:lpstr>
      <vt:lpstr>Default Design</vt:lpstr>
      <vt:lpstr>BOM É ESTAR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45</cp:revision>
  <dcterms:created xsi:type="dcterms:W3CDTF">2005-02-16T13:05:35Z</dcterms:created>
  <dcterms:modified xsi:type="dcterms:W3CDTF">2012-09-09T20:45:16Z</dcterms:modified>
</cp:coreProperties>
</file>