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73BB6-817C-4B7E-8115-E8B91C20F6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AA6F-F4E1-43F6-8751-48DC382F86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E0A5-D15B-4869-BA70-A7C29BF080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F8A89-65D6-4C41-A86D-D270EF4E2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91E54-AE9A-42AB-BACF-18BF745B86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F9169-0527-47EE-BFCA-6B1C1A06D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19B3C-F078-40E3-9306-CC04EB8749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C048B-F2E8-4AD5-BB93-5A7A4DBE70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9D2-307A-4270-9BBD-B19CD65A17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BD78E-9387-4A17-8817-64F66C5541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915D-E866-4FFA-8F66-3506CDB1C0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26CC49-2E41-4F5F-B7DE-46E2F13F74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Estarmos Aqui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2060575"/>
            <a:ext cx="91440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estarmos aqui, louvando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amor,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 isso,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louvarmos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amor,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576103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Deus, venha nos abençoar,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295275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que essa união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nunca falte para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576103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Deus, venha nos abençoar,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29527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que essa união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nunca falte para nós.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 isso,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louvarmos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amor,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 isso,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louvarmos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Podendo exaltar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santo nome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27352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amor,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espírito (3x)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 isso,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louvarmos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amor,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 isso,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louvarmos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amor,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 só espírito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485298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Bom estarmos aqui, louvando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338"/>
            <a:ext cx="9144000" cy="4852987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Podendo exaltar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santo nome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568801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 isso,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 para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louvarmos 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6600"/>
      </a:lt1>
      <a:dk2>
        <a:srgbClr val="008080"/>
      </a:dk2>
      <a:lt2>
        <a:srgbClr val="FFFF00"/>
      </a:lt2>
      <a:accent1>
        <a:srgbClr val="006462"/>
      </a:accent1>
      <a:accent2>
        <a:srgbClr val="6D6FC7"/>
      </a:accent2>
      <a:accent3>
        <a:srgbClr val="AAC0C0"/>
      </a:accent3>
      <a:accent4>
        <a:srgbClr val="DA56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6600"/>
        </a:lt1>
        <a:dk2>
          <a:srgbClr val="008080"/>
        </a:dk2>
        <a:lt2>
          <a:srgbClr val="FFFF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56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157</Words>
  <Application>Microsoft Office PowerPoint</Application>
  <PresentationFormat>Apresentação na tela (4:3)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Design padrão</vt:lpstr>
      <vt:lpstr>Bom Estarmos Aqui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Estarmos Aqui</dc:title>
  <dc:creator>Heider</dc:creator>
  <cp:lastModifiedBy>Paulo</cp:lastModifiedBy>
  <cp:revision>12</cp:revision>
  <dcterms:created xsi:type="dcterms:W3CDTF">2004-02-20T14:48:48Z</dcterms:created>
  <dcterms:modified xsi:type="dcterms:W3CDTF">2012-09-09T20:45:27Z</dcterms:modified>
</cp:coreProperties>
</file>