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72" r:id="rId3"/>
    <p:sldId id="386" r:id="rId4"/>
    <p:sldId id="381" r:id="rId5"/>
    <p:sldId id="387" r:id="rId6"/>
    <p:sldId id="388" r:id="rId7"/>
    <p:sldId id="389" r:id="rId8"/>
    <p:sldId id="390" r:id="rId9"/>
    <p:sldId id="391" r:id="rId10"/>
    <p:sldId id="395" r:id="rId11"/>
    <p:sldId id="396" r:id="rId12"/>
    <p:sldId id="397" r:id="rId13"/>
    <p:sldId id="392" r:id="rId14"/>
    <p:sldId id="393" r:id="rId15"/>
    <p:sldId id="394" r:id="rId16"/>
    <p:sldId id="398" r:id="rId17"/>
    <p:sldId id="399" r:id="rId18"/>
    <p:sldId id="400" r:id="rId19"/>
    <p:sldId id="401" r:id="rId20"/>
    <p:sldId id="402" r:id="rId21"/>
    <p:sldId id="403" r:id="rId2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6600"/>
    <a:srgbClr val="660066"/>
    <a:srgbClr val="CC00CC"/>
    <a:srgbClr val="CC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 autoAdjust="0"/>
  </p:normalViewPr>
  <p:slideViewPr>
    <p:cSldViewPr>
      <p:cViewPr varScale="1">
        <p:scale>
          <a:sx n="67" d="100"/>
          <a:sy n="67" d="100"/>
        </p:scale>
        <p:origin x="-61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EECA4-8269-475E-A166-C748951EDF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72E16-F055-409E-A8EB-96A2B6DC9D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1E128-3BA2-49D7-95D0-5301D0649B3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635C3-7FCF-4EC3-85C7-483B84CD3C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92C66-1C32-4C36-BEBD-C1AE27928A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ED152-71B4-4FB5-BF87-BEB8474994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DDC5E-8C00-4B49-BCAA-34C01D2DD1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74C84-42E1-4E1D-AFEF-C4E88EE4CC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1053D-C3AC-4D1A-B227-FFDAC80396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7D883-C38C-492B-86B6-D373BCF487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ED03B-83DE-4E15-8E8B-1BE72A0905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CE1B6D2-730B-4EEE-8340-4726D6E612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00013"/>
            <a:ext cx="9144000" cy="1371601"/>
          </a:xfrm>
        </p:spPr>
        <p:txBody>
          <a:bodyPr/>
          <a:lstStyle/>
          <a:p>
            <a:pPr eaLnBrk="1" hangingPunct="1">
              <a:defRPr/>
            </a:pPr>
            <a:r>
              <a:rPr lang="pt-BR" sz="8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Brilha Jesus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93675" y="1558925"/>
            <a:ext cx="8915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Vejo a luz do Senhor que brilha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Bem no meio das trevas brilha</a:t>
            </a:r>
            <a:endParaRPr lang="pt-BR" sz="8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11125" y="0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endParaRPr lang="pt-BR" sz="8000" b="1" dirty="0" smtClean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Brilha Jesus, mostra ao mundo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luz de Deus Pai</a:t>
            </a:r>
            <a:endParaRPr lang="pt-PT" sz="8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endParaRPr lang="pt-BR" sz="2500" b="1" dirty="0">
              <a:solidFill>
                <a:schemeClr val="bg1"/>
              </a:solidFill>
              <a:latin typeface="Monotype Corsiva" pitchFamily="66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defRPr/>
            </a:pPr>
            <a:endParaRPr lang="pt-BR" sz="2500" b="1" dirty="0">
              <a:solidFill>
                <a:schemeClr val="bg1"/>
              </a:solidFill>
              <a:latin typeface="Monotype Corsiva" pitchFamily="66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defRPr/>
            </a:pPr>
            <a:endParaRPr lang="pt-BR" sz="3000" b="1" dirty="0">
              <a:solidFill>
                <a:schemeClr val="bg1"/>
              </a:solidFill>
              <a:latin typeface="Monotype Corsiva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49213" y="0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endParaRPr lang="pt-BR" sz="8000" b="1" dirty="0" smtClean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Espírito de Deus, vem refulge em nós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Faz transbordar sobre os povos</a:t>
            </a:r>
            <a:endParaRPr lang="pt-BR" sz="8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179388" y="0"/>
            <a:ext cx="8915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endParaRPr lang="pt-PT" sz="8000" b="1" dirty="0" smtClean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pt-PT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graça e perdão,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ordenar que haja luz oh Senhor.</a:t>
            </a:r>
            <a:endParaRPr lang="pt-BR" sz="8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11125" y="0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endParaRPr lang="pt-BR" sz="8000" b="1" dirty="0" smtClean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Contemplando tua majestade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Teu reflexo em nossas faces</a:t>
            </a:r>
            <a:endParaRPr lang="pt-BR" sz="8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11125" y="0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endParaRPr lang="pt-BR" sz="8000" b="1" dirty="0" smtClean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Cada dia de glória em glória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Mostrem sempre a tua história</a:t>
            </a:r>
            <a:endParaRPr lang="pt-BR" sz="8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11125" y="0"/>
            <a:ext cx="8915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endParaRPr lang="pt-BR" sz="8000" b="1" dirty="0" smtClean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endParaRPr lang="pt-BR" sz="8000" b="1" dirty="0" smtClean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Brilha em mim, brilha em mim.</a:t>
            </a:r>
            <a:endParaRPr lang="pt-BR" sz="8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11125" y="0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endParaRPr lang="pt-BR" sz="8000" b="1" dirty="0" smtClean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Brilha Jesus, mostra ao mundo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luz de Deus Pai</a:t>
            </a:r>
            <a:endParaRPr lang="pt-PT" sz="8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endParaRPr lang="pt-BR" sz="2500" b="1" dirty="0">
              <a:solidFill>
                <a:schemeClr val="bg1"/>
              </a:solidFill>
              <a:latin typeface="Monotype Corsiva" pitchFamily="66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defRPr/>
            </a:pPr>
            <a:endParaRPr lang="pt-BR" sz="2500" b="1" dirty="0">
              <a:solidFill>
                <a:schemeClr val="bg1"/>
              </a:solidFill>
              <a:latin typeface="Monotype Corsiva" pitchFamily="66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defRPr/>
            </a:pPr>
            <a:endParaRPr lang="pt-BR" sz="3000" b="1" dirty="0">
              <a:solidFill>
                <a:schemeClr val="bg1"/>
              </a:solidFill>
              <a:latin typeface="Monotype Corsiva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49213" y="0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endParaRPr lang="pt-BR" sz="8000" b="1" dirty="0" smtClean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Espírito de Deus, vem refulge em nós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Faz transbordar sobre os povos</a:t>
            </a:r>
            <a:endParaRPr lang="pt-BR" sz="8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179388" y="0"/>
            <a:ext cx="8915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endParaRPr lang="pt-PT" sz="8000" b="1" dirty="0" smtClean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pt-PT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graça e perdão,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ordenar que haja luz oh Senhor.</a:t>
            </a:r>
            <a:endParaRPr lang="pt-BR" sz="8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11125" y="0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endParaRPr lang="pt-BR" sz="8000" b="1" dirty="0" smtClean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Brilha Jesus, mostra ao mundo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luz de Deus Pai</a:t>
            </a:r>
            <a:endParaRPr lang="pt-PT" sz="8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endParaRPr lang="pt-BR" sz="2500" b="1" dirty="0">
              <a:solidFill>
                <a:schemeClr val="bg1"/>
              </a:solidFill>
              <a:latin typeface="Monotype Corsiva" pitchFamily="66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defRPr/>
            </a:pPr>
            <a:endParaRPr lang="pt-BR" sz="2500" b="1" dirty="0">
              <a:solidFill>
                <a:schemeClr val="bg1"/>
              </a:solidFill>
              <a:latin typeface="Monotype Corsiva" pitchFamily="66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defRPr/>
            </a:pPr>
            <a:endParaRPr lang="pt-BR" sz="3000" b="1" dirty="0">
              <a:solidFill>
                <a:schemeClr val="bg1"/>
              </a:solidFill>
              <a:latin typeface="Monotype Corsiva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179388" y="0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endParaRPr lang="pt-BR" sz="8000" b="1" dirty="0" smtClean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Cristo é a luz deste mundo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 acorda do sono profundo</a:t>
            </a:r>
            <a:endParaRPr lang="pt-BR" sz="8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49213" y="0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endParaRPr lang="pt-BR" sz="8000" b="1" dirty="0" smtClean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Espírito de Deus, vem refulge em nós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Faz transbordar sobre os povos</a:t>
            </a:r>
            <a:endParaRPr lang="pt-BR" sz="8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179388" y="0"/>
            <a:ext cx="8915400" cy="521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endParaRPr lang="pt-PT" sz="8000" b="1" dirty="0" smtClean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pt-PT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graça e perdão,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ordenar que haja luz oh Senhor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4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  <a:endParaRPr lang="pt-BR" sz="4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11125" y="0"/>
            <a:ext cx="8915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endParaRPr lang="pt-BR" sz="8000" b="1" dirty="0" smtClean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endParaRPr lang="pt-BR" sz="8000" b="1" dirty="0" smtClean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Brilha em mim, brilha em mim.</a:t>
            </a:r>
            <a:endParaRPr lang="pt-BR" sz="8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11125" y="0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endParaRPr lang="pt-BR" sz="8000" b="1" dirty="0" smtClean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Brilha Jesus, mostra ao mundo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luz de Deus Pai</a:t>
            </a:r>
            <a:endParaRPr lang="pt-PT" sz="8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endParaRPr lang="pt-BR" sz="2500" b="1" dirty="0">
              <a:solidFill>
                <a:schemeClr val="bg1"/>
              </a:solidFill>
              <a:latin typeface="Monotype Corsiva" pitchFamily="66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defRPr/>
            </a:pPr>
            <a:endParaRPr lang="pt-BR" sz="2500" b="1" dirty="0">
              <a:solidFill>
                <a:schemeClr val="bg1"/>
              </a:solidFill>
              <a:latin typeface="Monotype Corsiva" pitchFamily="66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defRPr/>
            </a:pPr>
            <a:endParaRPr lang="pt-BR" sz="3000" b="1" dirty="0">
              <a:solidFill>
                <a:schemeClr val="bg1"/>
              </a:solidFill>
              <a:latin typeface="Monotype Corsiva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49213" y="0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endParaRPr lang="pt-BR" sz="8000" b="1" dirty="0" smtClean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Espírito de Deus, vem refulge em nós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Faz transbordar sobre os povos</a:t>
            </a:r>
            <a:endParaRPr lang="pt-BR" sz="8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179388" y="0"/>
            <a:ext cx="8915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endParaRPr lang="pt-PT" sz="8000" b="1" dirty="0" smtClean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pt-PT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 graça e perdão,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ordenar que haja luz oh Senhor.</a:t>
            </a:r>
            <a:endParaRPr lang="pt-BR" sz="8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11125" y="0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endParaRPr lang="pt-BR" sz="8000" b="1" dirty="0" smtClean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Eis me achego ao teu trono incrível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mais finito ao intangível</a:t>
            </a:r>
            <a:endParaRPr lang="pt-BR" sz="8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11125" y="0"/>
            <a:ext cx="8915400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 Teu sangue precioso eu ouso entrar</a:t>
            </a:r>
            <a:endParaRPr lang="pt-BR" sz="3000" b="1" dirty="0" smtClean="0">
              <a:solidFill>
                <a:schemeClr val="bg1"/>
              </a:solidFill>
              <a:latin typeface="Monotype Corsiva" pitchFamily="66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Minhas sombras da alma vem dissipar</a:t>
            </a:r>
            <a:endParaRPr lang="pt-BR" sz="8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11125" y="0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endParaRPr lang="pt-BR" sz="8000" b="1" dirty="0" smtClean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endParaRPr lang="pt-BR" sz="8000" b="1" dirty="0" smtClean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Brilha em mim, brilha em mim.</a:t>
            </a:r>
          </a:p>
          <a:p>
            <a:pPr algn="ctr">
              <a:lnSpc>
                <a:spcPct val="90000"/>
              </a:lnSpc>
              <a:defRPr/>
            </a:pPr>
            <a:endParaRPr lang="pt-BR" sz="8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243</Words>
  <Application>Microsoft Office PowerPoint</Application>
  <PresentationFormat>Apresentação na tela (4:3)</PresentationFormat>
  <Paragraphs>67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Estrutura padrão</vt:lpstr>
      <vt:lpstr>Brilha Jesus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CRISTO, EU QUERO TE EXALTAR</dc:title>
  <dc:creator>User</dc:creator>
  <cp:lastModifiedBy>Paulo</cp:lastModifiedBy>
  <cp:revision>64</cp:revision>
  <dcterms:created xsi:type="dcterms:W3CDTF">2004-12-31T20:39:03Z</dcterms:created>
  <dcterms:modified xsi:type="dcterms:W3CDTF">2013-05-19T20:50:29Z</dcterms:modified>
</cp:coreProperties>
</file>