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AA1CD-8266-41A7-969A-441BE2035157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1D462-594B-474F-B74B-9862370327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98EDA-5D2F-4D68-8BB9-A10DAF215E15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E8E81-7750-4DCC-A505-CFFC2D5607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C55F4-0008-48A4-9646-54A0878DFFB5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4974D-23F8-4474-A1C3-4CEF338F07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22728-1D77-4D17-8731-2EAD7E928804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0D57-4507-401A-9BD2-559F710B26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948E9-64A5-4C2E-8A37-5F07610D6406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7B4FB-DAFD-42C0-A683-9F23430D74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4BC45-793D-429D-8F95-339F52C7382B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5C9FD-CA3B-4961-8350-B23D4D785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DB613-499C-4D27-B629-1C83F2C7E453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9ADF0-6F33-40E6-AE0E-004E8E187D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5107C-B4B9-4119-AEC6-250267027473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3663-8460-40F2-8FBF-2283520F3F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1828C-6F31-4435-918F-55E60CD865AC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AEAB-3376-4C3E-8F1A-49D51B2154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88EB0-B8F5-4F71-BA83-C5691269255F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EB514-35D1-41DE-B516-F2A822F035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E6EA7-58F3-4D12-A836-F218C3FCA371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3361-F10B-4D5F-AA78-842E590780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18000"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32F718-8947-4057-875E-981ACAEAFC91}" type="datetimeFigureOut">
              <a:rPr lang="pt-BR"/>
              <a:pPr>
                <a:defRPr/>
              </a:pPr>
              <a:t>09/09/2012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E6AC8C-1682-4856-B84B-271B78CBE4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71563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CÂNTICO DE MARIA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" y="1643063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dirty="0" err="1"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Minh’alma</a:t>
            </a: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engrandece     ao Senhor,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Meu espírito se alegra em Deus meu Salvador.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Pois com poder tem feito grandes coisas,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 com misericórdia, demonstrado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Santo, Santo, Santo é o Senhor!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Tem enchido nossas lâmpadas com o óleo do Espírito, tem feito sua vide florescer.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Santo, Santo, Santo é o Senhor!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</Words>
  <Application>Microsoft Office PowerPoint</Application>
  <PresentationFormat>Apresentação na tela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CÂNTICO DE MARIA</vt:lpstr>
      <vt:lpstr>Slide 2</vt:lpstr>
      <vt:lpstr>Slide 3</vt:lpstr>
      <vt:lpstr>Slide 4</vt:lpstr>
      <vt:lpstr>Slide 5</vt:lpstr>
    </vt:vector>
  </TitlesOfParts>
  <Company>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CÂNTICO DE MARIA</dc:title>
  <dc:creator>-</dc:creator>
  <cp:lastModifiedBy>Paulo</cp:lastModifiedBy>
  <cp:revision>5</cp:revision>
  <dcterms:created xsi:type="dcterms:W3CDTF">2008-12-24T16:17:10Z</dcterms:created>
  <dcterms:modified xsi:type="dcterms:W3CDTF">2012-09-09T20:50:16Z</dcterms:modified>
</cp:coreProperties>
</file>