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4" r:id="rId3"/>
    <p:sldId id="259" r:id="rId4"/>
    <p:sldId id="260" r:id="rId5"/>
    <p:sldId id="261" r:id="rId6"/>
    <p:sldId id="262" r:id="rId7"/>
    <p:sldId id="263" r:id="rId8"/>
    <p:sldId id="303" r:id="rId9"/>
    <p:sldId id="265" r:id="rId10"/>
    <p:sldId id="289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4C33-AABA-4E70-8C1C-3FE3B0325B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D5168-203F-4D3B-A5C7-36C66F52A5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70DEE-9D1E-49CC-B7C5-186343B57B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3E0A9-A5C1-4C67-8BE1-6F3F2A29FA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574E-18E8-4292-A289-C8F65594A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42FA-6C52-4CD8-9804-E58F69A4B5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FD936-EF3A-4E29-BCBC-E9CFD76E3D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8CA7-7446-4DC1-89D2-76F7F8FBD2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C9E2F-0531-43D1-8196-95F5681B5C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CB75-1CFD-4CDA-908D-DF9B5E9C96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BCCD-9F79-4718-B0B9-A05A4E5ABC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0328-33A0-4022-99E0-9DCFBDE6FA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601BB6F-0C99-4AF9-B19A-39D994B110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925" y="14287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Lembra</a:t>
            </a:r>
            <a:r>
              <a:rPr lang="pt-B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o Senhor uma vez nos falou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84138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7575D1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Cântico da Colheita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2492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Lembra que o Senhor uma vez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nos falou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492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Sobre a promessa de um dia colher?</a:t>
            </a:r>
            <a:r>
              <a:rPr lang="pt-B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fruto que hoje temos nas mãos, é  o que nos fazia sonhar.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 muito trabalho e guardando a visão, às vezes chorando mas sempre com fé.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2555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Valeu a pena esperar no Senhor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mais uma vez foi fiel!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nossa boca se encheu de alegria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nossa língua de júbilo.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2047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toda a terra um canto se ouvia: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fez o Senhor!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nossa boca se encheu de alegria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nossa língua de júbilo.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2555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Nossa colheita tem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sido abundante,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cumpriu-se a Palavra de Deus!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nossa boca se encheu de alegria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nossa língua de júbilo.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4925" y="260350"/>
            <a:ext cx="9144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Sobre a promessa de um dia colher?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2047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toda a terra um canto se ouvia: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fez 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nossa boca se encheu de alegria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nossa língua de júbilo.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2555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Nossa colheita tem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sido abundante,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cumpriu-se a Palavra de Deus! </a:t>
            </a:r>
            <a:r>
              <a:rPr lang="pt-BR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lang="pt-BR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 fruto que hoje temos nas mãos, é  o que nos fazia sonhar.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Com muito trabalho e guardando a visão,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às vezes chorando mas sempre com fé.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555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Valeu a pena esperar no Senhor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mais uma vez foi fiel!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nossa boca se encheu de alegria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nossa língua de júbilo.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2047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toda a terra um canto se ouvia: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coisas fez 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nossa boca se encheu de alegria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nossa língua de júbilo.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5558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Nossa colheita tem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sido abundante,</a:t>
            </a:r>
            <a:b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cumpriu-se a Palavra de Deus!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sign padrã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210</Words>
  <Application>Microsoft Office PowerPoint</Application>
  <PresentationFormat>Apresentação na tela (4:3)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ＭＳ Ｐゴシック</vt:lpstr>
      <vt:lpstr>Calibri</vt:lpstr>
      <vt:lpstr>Verdana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20</cp:revision>
  <dcterms:created xsi:type="dcterms:W3CDTF">2007-05-06T05:35:29Z</dcterms:created>
  <dcterms:modified xsi:type="dcterms:W3CDTF">2012-09-09T20:50:06Z</dcterms:modified>
</cp:coreProperties>
</file>