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323" r:id="rId3"/>
    <p:sldId id="257" r:id="rId4"/>
    <p:sldId id="259" r:id="rId5"/>
    <p:sldId id="309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0066"/>
    <a:srgbClr val="00FF00"/>
    <a:srgbClr val="CC0000"/>
    <a:srgbClr val="CC33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315AF-9A9F-4057-98C0-BF377A2604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50E4-D632-451E-A380-1BD06BEA76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C770-226A-4D75-BE3B-EE55342A2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9706-A532-4172-8D6A-57AF786CDE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F5465-2009-40E3-927F-F8DCF5E3C1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B0677-B0D1-469F-9D6D-59FEDB0FD5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394-EBD3-4BE4-B3EC-FA398CBB8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B0E80-BF3D-4321-AAC5-F34B3C14BB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DF058-754E-4E10-B1D0-F6DC797DDF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2012-C996-4F76-8A0B-A509238B2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4A1D-9D0C-4985-972E-2959CFB5D3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1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93059E2A-53AE-461F-B96A-9D245C02E2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713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Carvalhos de Justiça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4925" y="2338388"/>
            <a:ext cx="8915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 Espírito do Senhor Deus está sobre mim,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1125" y="434975"/>
            <a:ext cx="89154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 consolar todos os que choram,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a pôr sobre os que em Sião de luto estão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20650" y="692150"/>
            <a:ext cx="89154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Uma coroa ao invés de cinzas,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Óleo de alegria ao invés de pranto,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1125" y="333375"/>
            <a:ext cx="8915400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Vestes de louvor ao invés de espírito angustiado,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 fim de que se chamem,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1125" y="260350"/>
            <a:ext cx="8915400" cy="669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 fim de que se chamem 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Carvalhos de justiça, plantados pelo Senhor. 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Carvalhos de justiça...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11125" y="1273175"/>
            <a:ext cx="8915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Plantados pelo Senhor. 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Para a Sua Glória.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11125" y="1119188"/>
            <a:ext cx="89154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Porque o Senhor me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ungiu, a pregar Boa nova aos quebrantados,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817563"/>
            <a:ext cx="8915400" cy="344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enviou-me a curar os quebrantados de coração,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620713"/>
            <a:ext cx="89154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a livrar todos os cativos,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a pôr em liberdade todos os algemados,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739775"/>
            <a:ext cx="89154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apregoar o ano aceitável do Senhor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dia da vingança do nosso Deus,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11125" y="404813"/>
            <a:ext cx="89154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 consolar todos os que choram,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a pôr sobre os que em Sião de luto estão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Uma coroa ao invés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de cinzas,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Óleo de alegria ao invés de pranto,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11125" y="333375"/>
            <a:ext cx="8915400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Vestes de louvor ao invés de espírito angustiado,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 fim de que se chamem,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1125" y="463550"/>
            <a:ext cx="891540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A fim de que se chamem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Carvalhos de justiça, plantados pelo Senhor. 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Carvalhos de justiça...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209</Words>
  <Application>Microsoft Office PowerPoint</Application>
  <PresentationFormat>Apresentação na tela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Calibri</vt:lpstr>
      <vt:lpstr>Arial Unicode MS</vt:lpstr>
      <vt:lpstr>Estrutura padrão</vt:lpstr>
      <vt:lpstr>Carvalhos de Justiça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34</cp:revision>
  <dcterms:created xsi:type="dcterms:W3CDTF">2004-12-31T20:39:03Z</dcterms:created>
  <dcterms:modified xsi:type="dcterms:W3CDTF">2012-09-09T20:50:27Z</dcterms:modified>
</cp:coreProperties>
</file>